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40"/>
  </p:notesMasterIdLst>
  <p:handoutMasterIdLst>
    <p:handoutMasterId r:id="rId41"/>
  </p:handoutMasterIdLst>
  <p:sldIdLst>
    <p:sldId id="342" r:id="rId5"/>
    <p:sldId id="359" r:id="rId6"/>
    <p:sldId id="375" r:id="rId7"/>
    <p:sldId id="382" r:id="rId8"/>
    <p:sldId id="383" r:id="rId9"/>
    <p:sldId id="384" r:id="rId10"/>
    <p:sldId id="373" r:id="rId11"/>
    <p:sldId id="365" r:id="rId12"/>
    <p:sldId id="376" r:id="rId13"/>
    <p:sldId id="386" r:id="rId14"/>
    <p:sldId id="377" r:id="rId15"/>
    <p:sldId id="387" r:id="rId16"/>
    <p:sldId id="385" r:id="rId17"/>
    <p:sldId id="388" r:id="rId18"/>
    <p:sldId id="389" r:id="rId19"/>
    <p:sldId id="390" r:id="rId20"/>
    <p:sldId id="391" r:id="rId21"/>
    <p:sldId id="392" r:id="rId22"/>
    <p:sldId id="393" r:id="rId23"/>
    <p:sldId id="402" r:id="rId24"/>
    <p:sldId id="403" r:id="rId25"/>
    <p:sldId id="404" r:id="rId26"/>
    <p:sldId id="405" r:id="rId27"/>
    <p:sldId id="406" r:id="rId28"/>
    <p:sldId id="394" r:id="rId29"/>
    <p:sldId id="395" r:id="rId30"/>
    <p:sldId id="396" r:id="rId31"/>
    <p:sldId id="397" r:id="rId32"/>
    <p:sldId id="398" r:id="rId33"/>
    <p:sldId id="399" r:id="rId34"/>
    <p:sldId id="400" r:id="rId35"/>
    <p:sldId id="401" r:id="rId36"/>
    <p:sldId id="408" r:id="rId37"/>
    <p:sldId id="407" r:id="rId38"/>
    <p:sldId id="372"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E3FBFE"/>
    <a:srgbClr val="FFFFFF"/>
    <a:srgbClr val="05202E"/>
    <a:srgbClr val="05152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10A1B5D5-9B99-4C35-A422-299274C87663}">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734" autoAdjust="0"/>
    <p:restoredTop sz="95388" autoAdjust="0"/>
  </p:normalViewPr>
  <p:slideViewPr>
    <p:cSldViewPr snapToGrid="0" snapToObjects="1" showGuides="1">
      <p:cViewPr>
        <p:scale>
          <a:sx n="47" d="100"/>
          <a:sy n="47" d="100"/>
        </p:scale>
        <p:origin x="2074" y="802"/>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snapToObjects="1">
      <p:cViewPr varScale="1">
        <p:scale>
          <a:sx n="67" d="100"/>
          <a:sy n="67" d="100"/>
        </p:scale>
        <p:origin x="3120" y="7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microsoft.com/office/2018/10/relationships/authors" Target="authors.xml"/><Relationship Id="rId20" Type="http://schemas.openxmlformats.org/officeDocument/2006/relationships/slide" Target="slides/slide16.xml"/><Relationship Id="rId41"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4459878-C319-6BF3-52DC-16FA4340A6C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C82FA7FC-DFAE-8499-5A3E-AD9648D7FCA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58BFD57-AB0A-470B-A7AF-56DFE7B5174A}" type="datetimeFigureOut">
              <a:rPr lang="en-US" smtClean="0"/>
              <a:t>4/20/2024</a:t>
            </a:fld>
            <a:endParaRPr lang="en-US" dirty="0"/>
          </a:p>
        </p:txBody>
      </p:sp>
      <p:sp>
        <p:nvSpPr>
          <p:cNvPr id="4" name="Footer Placeholder 3">
            <a:extLst>
              <a:ext uri="{FF2B5EF4-FFF2-40B4-BE49-F238E27FC236}">
                <a16:creationId xmlns:a16="http://schemas.microsoft.com/office/drawing/2014/main" id="{4C9C12BB-9544-9F9A-BEDA-E7168643859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7D1E77E4-B9A2-A882-9240-3AE65EE2176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E9D61A1-75D9-49F7-83EB-F5872642613A}" type="slidenum">
              <a:rPr lang="en-US" smtClean="0"/>
              <a:t>‹#›</a:t>
            </a:fld>
            <a:endParaRPr lang="en-US" dirty="0"/>
          </a:p>
        </p:txBody>
      </p:sp>
    </p:spTree>
    <p:extLst>
      <p:ext uri="{BB962C8B-B14F-4D97-AF65-F5344CB8AC3E}">
        <p14:creationId xmlns:p14="http://schemas.microsoft.com/office/powerpoint/2010/main" val="14773272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4B3339F-6CEA-4641-BE08-40DAFD6FCF25}" type="datetimeFigureOut">
              <a:rPr lang="en-US" smtClean="0"/>
              <a:t>4/20/2024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F75CB5-5666-5049-9AE0-38EFD385C21E}" type="slidenum">
              <a:rPr lang="en-US" smtClean="0"/>
              <a:t>‹#›</a:t>
            </a:fld>
            <a:endParaRPr lang="en-US" dirty="0"/>
          </a:p>
        </p:txBody>
      </p:sp>
    </p:spTree>
    <p:extLst>
      <p:ext uri="{BB962C8B-B14F-4D97-AF65-F5344CB8AC3E}">
        <p14:creationId xmlns:p14="http://schemas.microsoft.com/office/powerpoint/2010/main" val="4755626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1</a:t>
            </a:fld>
            <a:endParaRPr lang="en-US" dirty="0"/>
          </a:p>
        </p:txBody>
      </p:sp>
    </p:spTree>
    <p:extLst>
      <p:ext uri="{BB962C8B-B14F-4D97-AF65-F5344CB8AC3E}">
        <p14:creationId xmlns:p14="http://schemas.microsoft.com/office/powerpoint/2010/main" val="15759997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EF75CB5-5666-5049-9AE0-38EFD385C21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569805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35</a:t>
            </a:fld>
            <a:endParaRPr lang="en-US" dirty="0"/>
          </a:p>
        </p:txBody>
      </p:sp>
    </p:spTree>
    <p:extLst>
      <p:ext uri="{BB962C8B-B14F-4D97-AF65-F5344CB8AC3E}">
        <p14:creationId xmlns:p14="http://schemas.microsoft.com/office/powerpoint/2010/main" val="41678901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EF75CB5-5666-5049-9AE0-38EFD385C21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026738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3</a:t>
            </a:fld>
            <a:endParaRPr lang="en-US" dirty="0"/>
          </a:p>
        </p:txBody>
      </p:sp>
    </p:spTree>
    <p:extLst>
      <p:ext uri="{BB962C8B-B14F-4D97-AF65-F5344CB8AC3E}">
        <p14:creationId xmlns:p14="http://schemas.microsoft.com/office/powerpoint/2010/main" val="29825224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7</a:t>
            </a:fld>
            <a:endParaRPr lang="en-US" dirty="0"/>
          </a:p>
        </p:txBody>
      </p:sp>
    </p:spTree>
    <p:extLst>
      <p:ext uri="{BB962C8B-B14F-4D97-AF65-F5344CB8AC3E}">
        <p14:creationId xmlns:p14="http://schemas.microsoft.com/office/powerpoint/2010/main" val="18601641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EF75CB5-5666-5049-9AE0-38EFD385C21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450123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9</a:t>
            </a:fld>
            <a:endParaRPr lang="en-US" dirty="0"/>
          </a:p>
        </p:txBody>
      </p:sp>
    </p:spTree>
    <p:extLst>
      <p:ext uri="{BB962C8B-B14F-4D97-AF65-F5344CB8AC3E}">
        <p14:creationId xmlns:p14="http://schemas.microsoft.com/office/powerpoint/2010/main" val="24930290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11</a:t>
            </a:fld>
            <a:endParaRPr lang="en-US" dirty="0"/>
          </a:p>
        </p:txBody>
      </p:sp>
    </p:spTree>
    <p:extLst>
      <p:ext uri="{BB962C8B-B14F-4D97-AF65-F5344CB8AC3E}">
        <p14:creationId xmlns:p14="http://schemas.microsoft.com/office/powerpoint/2010/main" val="7124872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12</a:t>
            </a:fld>
            <a:endParaRPr lang="en-US" dirty="0"/>
          </a:p>
        </p:txBody>
      </p:sp>
    </p:spTree>
    <p:extLst>
      <p:ext uri="{BB962C8B-B14F-4D97-AF65-F5344CB8AC3E}">
        <p14:creationId xmlns:p14="http://schemas.microsoft.com/office/powerpoint/2010/main" val="23225618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EF75CB5-5666-5049-9AE0-38EFD385C21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0584265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Subtitle">
    <p:bg>
      <p:bgPr>
        <a:gradFill>
          <a:gsLst>
            <a:gs pos="93000">
              <a:schemeClr val="tx2"/>
            </a:gs>
            <a:gs pos="81000">
              <a:schemeClr val="accent6">
                <a:lumMod val="50000"/>
              </a:schemeClr>
            </a:gs>
            <a:gs pos="27000">
              <a:schemeClr val="tx1"/>
            </a:gs>
            <a:gs pos="8000">
              <a:schemeClr val="accent4">
                <a:lumMod val="75000"/>
              </a:schemeClr>
            </a:gs>
            <a:gs pos="0">
              <a:schemeClr val="accent4"/>
            </a:gs>
            <a:gs pos="99000">
              <a:schemeClr val="tx2">
                <a:lumMod val="40000"/>
                <a:lumOff val="60000"/>
              </a:schemeClr>
            </a:gs>
          </a:gsLst>
          <a:lin ang="12600000" scaled="0"/>
        </a:gra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1BA6450-E291-DC40-F198-C02B485137B0}"/>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 y="1"/>
            <a:ext cx="12192003" cy="6857999"/>
          </a:xfrm>
          <a:prstGeom prst="rect">
            <a:avLst/>
          </a:prstGeom>
        </p:spPr>
      </p:pic>
      <p:sp>
        <p:nvSpPr>
          <p:cNvPr id="2" name="Title 1">
            <a:extLst>
              <a:ext uri="{FF2B5EF4-FFF2-40B4-BE49-F238E27FC236}">
                <a16:creationId xmlns:a16="http://schemas.microsoft.com/office/drawing/2014/main" id="{3A462FF1-D97D-8505-FE7F-8B2DB411A8B1}"/>
              </a:ext>
            </a:extLst>
          </p:cNvPr>
          <p:cNvSpPr>
            <a:spLocks noGrp="1"/>
          </p:cNvSpPr>
          <p:nvPr>
            <p:ph type="title" hasCustomPrompt="1"/>
          </p:nvPr>
        </p:nvSpPr>
        <p:spPr>
          <a:xfrm>
            <a:off x="0" y="304799"/>
            <a:ext cx="12191998" cy="3215641"/>
          </a:xfrm>
        </p:spPr>
        <p:txBody>
          <a:bodyPr lIns="0" rIns="0" bIns="0" anchor="b" anchorCtr="0">
            <a:noAutofit/>
          </a:bodyPr>
          <a:lstStyle>
            <a:lvl1pPr algn="ctr">
              <a:defRPr sz="6000" kern="1200" cap="all" spc="300" baseline="0">
                <a:solidFill>
                  <a:schemeClr val="accent3">
                    <a:lumMod val="75000"/>
                  </a:schemeClr>
                </a:solidFill>
              </a:defRPr>
            </a:lvl1pPr>
          </a:lstStyle>
          <a:p>
            <a:r>
              <a:rPr lang="en-US" dirty="0"/>
              <a:t>Click to add title</a:t>
            </a:r>
          </a:p>
        </p:txBody>
      </p:sp>
      <p:sp>
        <p:nvSpPr>
          <p:cNvPr id="12" name="Subtitle 2">
            <a:extLst>
              <a:ext uri="{FF2B5EF4-FFF2-40B4-BE49-F238E27FC236}">
                <a16:creationId xmlns:a16="http://schemas.microsoft.com/office/drawing/2014/main" id="{58B9CAE2-F3DD-D6D3-96C8-D947A4117752}"/>
              </a:ext>
            </a:extLst>
          </p:cNvPr>
          <p:cNvSpPr>
            <a:spLocks noGrp="1"/>
          </p:cNvSpPr>
          <p:nvPr>
            <p:ph type="subTitle" idx="1" hasCustomPrompt="1"/>
          </p:nvPr>
        </p:nvSpPr>
        <p:spPr>
          <a:xfrm>
            <a:off x="3" y="3670628"/>
            <a:ext cx="12191997" cy="2577772"/>
          </a:xfrm>
        </p:spPr>
        <p:txBody>
          <a:bodyPr>
            <a:noAutofit/>
          </a:bodyPr>
          <a:lstStyle>
            <a:lvl1pPr marL="0" indent="0" algn="ctr">
              <a:buNone/>
              <a:defRPr sz="3200" b="0" i="0" cap="all" spc="600" baseline="0">
                <a:solidFill>
                  <a:schemeClr val="accent3"/>
                </a:solidFill>
                <a:latin typeface="+mj-lt"/>
                <a:cs typeface="Biome Light" panose="020B03030302040208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Tree>
    <p:extLst>
      <p:ext uri="{BB962C8B-B14F-4D97-AF65-F5344CB8AC3E}">
        <p14:creationId xmlns:p14="http://schemas.microsoft.com/office/powerpoint/2010/main" val="411932155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Title and 2 column">
    <p:bg>
      <p:bgPr>
        <a:gradFill>
          <a:gsLst>
            <a:gs pos="100000">
              <a:schemeClr val="tx2"/>
            </a:gs>
            <a:gs pos="81000">
              <a:schemeClr val="accent6"/>
            </a:gs>
            <a:gs pos="55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123B0D0-B01D-0BB0-6127-A878BE49D18E}"/>
              </a:ext>
              <a:ext uri="{C183D7F6-B498-43B3-948B-1728B52AA6E4}">
                <adec:decorative xmlns:adec="http://schemas.microsoft.com/office/drawing/2017/decorative" val="1"/>
              </a:ext>
            </a:extLst>
          </p:cNvPr>
          <p:cNvSpPr/>
          <p:nvPr userDrawn="1"/>
        </p:nvSpPr>
        <p:spPr>
          <a:xfrm>
            <a:off x="6039728" y="-6350"/>
            <a:ext cx="6154615" cy="686435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Nova"/>
              <a:ea typeface="+mn-ea"/>
              <a:cs typeface="+mn-cs"/>
            </a:endParaRPr>
          </a:p>
        </p:txBody>
      </p: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6889627" y="173736"/>
            <a:ext cx="4352662" cy="2203704"/>
          </a:xfrm>
        </p:spPr>
        <p:txBody>
          <a:bodyPr anchor="b">
            <a:noAutofit/>
          </a:bodyPr>
          <a:lstStyle>
            <a:lvl1pPr algn="l">
              <a:defRPr sz="3200" cap="all" spc="0" baseline="0">
                <a:solidFill>
                  <a:schemeClr val="accent3">
                    <a:lumMod val="75000"/>
                  </a:schemeClr>
                </a:solidFill>
              </a:defRPr>
            </a:lvl1pPr>
          </a:lstStyle>
          <a:p>
            <a:r>
              <a:rPr lang="en-US" dirty="0"/>
              <a:t>Click to add title</a:t>
            </a:r>
          </a:p>
        </p:txBody>
      </p:sp>
      <p:sp>
        <p:nvSpPr>
          <p:cNvPr id="10" name="Picture Placeholder 9">
            <a:extLst>
              <a:ext uri="{FF2B5EF4-FFF2-40B4-BE49-F238E27FC236}">
                <a16:creationId xmlns:a16="http://schemas.microsoft.com/office/drawing/2014/main" id="{6C363351-4779-B42E-ED7A-C4AF2920BABC}"/>
              </a:ext>
            </a:extLst>
          </p:cNvPr>
          <p:cNvSpPr>
            <a:spLocks noGrp="1"/>
          </p:cNvSpPr>
          <p:nvPr>
            <p:ph type="pic" sz="quarter" idx="37"/>
          </p:nvPr>
        </p:nvSpPr>
        <p:spPr>
          <a:xfrm>
            <a:off x="336550" y="336550"/>
            <a:ext cx="5303640" cy="6184900"/>
          </a:xfrm>
        </p:spPr>
        <p:txBody>
          <a:bodyPr/>
          <a:lstStyle>
            <a:lvl1pPr algn="ctr">
              <a:defRPr sz="2000"/>
            </a:lvl1pPr>
          </a:lstStyle>
          <a:p>
            <a:r>
              <a:rPr lang="en-US"/>
              <a:t>Click icon to add picture</a:t>
            </a:r>
            <a:endParaRPr lang="en-US" dirty="0"/>
          </a:p>
        </p:txBody>
      </p:sp>
      <p:sp>
        <p:nvSpPr>
          <p:cNvPr id="19" name="Content Placeholder 4">
            <a:extLst>
              <a:ext uri="{FF2B5EF4-FFF2-40B4-BE49-F238E27FC236}">
                <a16:creationId xmlns:a16="http://schemas.microsoft.com/office/drawing/2014/main" id="{39870F08-C2AE-9AF7-58DE-EEA8A48BEDA9}"/>
              </a:ext>
            </a:extLst>
          </p:cNvPr>
          <p:cNvSpPr>
            <a:spLocks noGrp="1"/>
          </p:cNvSpPr>
          <p:nvPr>
            <p:ph sz="quarter" idx="36" hasCustomPrompt="1"/>
          </p:nvPr>
        </p:nvSpPr>
        <p:spPr>
          <a:xfrm>
            <a:off x="6889627" y="3104277"/>
            <a:ext cx="4371560" cy="3022201"/>
          </a:xfrm>
        </p:spPr>
        <p:txBody>
          <a:bodyPr/>
          <a:lstStyle>
            <a:lvl1pPr marL="0" indent="0">
              <a:lnSpc>
                <a:spcPct val="120000"/>
              </a:lnSpc>
              <a:spcBef>
                <a:spcPts val="1000"/>
              </a:spcBef>
              <a:spcAft>
                <a:spcPts val="600"/>
              </a:spcAft>
              <a:buClr>
                <a:schemeClr val="accent6"/>
              </a:buClr>
              <a:buFont typeface="Arial" panose="020B0604020202020204" pitchFamily="34" charset="0"/>
              <a:buNone/>
              <a:defRPr sz="1800" spc="0" baseline="0">
                <a:solidFill>
                  <a:schemeClr val="bg1"/>
                </a:solidFill>
                <a:latin typeface="+mn-lt"/>
              </a:defRPr>
            </a:lvl1pPr>
            <a:lvl2pPr marL="569214" indent="-285750">
              <a:lnSpc>
                <a:spcPct val="120000"/>
              </a:lnSpc>
              <a:spcBef>
                <a:spcPts val="1000"/>
              </a:spcBef>
              <a:spcAft>
                <a:spcPts val="600"/>
              </a:spcAft>
              <a:buClr>
                <a:schemeClr val="accent3"/>
              </a:buClr>
              <a:buFont typeface="Arial" panose="020B0604020202020204" pitchFamily="34" charset="0"/>
              <a:buChar char="•"/>
              <a:defRPr sz="1800" spc="0"/>
            </a:lvl2pPr>
            <a:lvl3pPr marL="861822" indent="-285750">
              <a:lnSpc>
                <a:spcPct val="120000"/>
              </a:lnSpc>
              <a:spcBef>
                <a:spcPts val="1000"/>
              </a:spcBef>
              <a:spcAft>
                <a:spcPts val="600"/>
              </a:spcAft>
              <a:buClr>
                <a:schemeClr val="accent3"/>
              </a:buClr>
              <a:buFont typeface="Arial" panose="020B0604020202020204" pitchFamily="34" charset="0"/>
              <a:buChar char="•"/>
              <a:defRPr sz="1800" spc="0"/>
            </a:lvl3pPr>
            <a:lvl4pPr marL="1152144" indent="-285750">
              <a:lnSpc>
                <a:spcPct val="120000"/>
              </a:lnSpc>
              <a:spcBef>
                <a:spcPts val="1000"/>
              </a:spcBef>
              <a:spcAft>
                <a:spcPts val="600"/>
              </a:spcAft>
              <a:buClr>
                <a:schemeClr val="accent3"/>
              </a:buClr>
              <a:buFont typeface="Arial" panose="020B0604020202020204" pitchFamily="34" charset="0"/>
              <a:buChar char="•"/>
              <a:defRPr sz="1800" spc="0"/>
            </a:lvl4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cxnSp>
        <p:nvCxnSpPr>
          <p:cNvPr id="4" name="Straight Connector 3">
            <a:extLst>
              <a:ext uri="{FF2B5EF4-FFF2-40B4-BE49-F238E27FC236}">
                <a16:creationId xmlns:a16="http://schemas.microsoft.com/office/drawing/2014/main" id="{F0712911-615E-724B-FC0F-996291526D31}"/>
              </a:ext>
              <a:ext uri="{C183D7F6-B498-43B3-948B-1728B52AA6E4}">
                <adec:decorative xmlns:adec="http://schemas.microsoft.com/office/drawing/2017/decorative" val="1"/>
              </a:ext>
            </a:extLst>
          </p:cNvPr>
          <p:cNvCxnSpPr>
            <a:cxnSpLocks/>
          </p:cNvCxnSpPr>
          <p:nvPr userDrawn="1"/>
        </p:nvCxnSpPr>
        <p:spPr>
          <a:xfrm>
            <a:off x="6889627" y="2679480"/>
            <a:ext cx="4352662"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3308264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9_Title and 2 column">
    <p:bg>
      <p:bgPr>
        <a:gradFill>
          <a:gsLst>
            <a:gs pos="100000">
              <a:schemeClr val="tx2"/>
            </a:gs>
            <a:gs pos="81000">
              <a:schemeClr val="accent6"/>
            </a:gs>
            <a:gs pos="55000">
              <a:srgbClr val="02090E"/>
            </a:gs>
            <a:gs pos="14000">
              <a:schemeClr val="accent4">
                <a:lumMod val="75000"/>
              </a:schemeClr>
            </a:gs>
            <a:gs pos="0">
              <a:schemeClr val="accent4"/>
            </a:gs>
          </a:gsLst>
          <a:lin ang="2700000" scaled="0"/>
        </a:gra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CFFF0E2-6B47-67EB-D6AA-D972E7B7C367}"/>
              </a:ext>
              <a:ext uri="{C183D7F6-B498-43B3-948B-1728B52AA6E4}">
                <adec:decorative xmlns:adec="http://schemas.microsoft.com/office/drawing/2017/decorative" val="1"/>
              </a:ext>
            </a:extLst>
          </p:cNvPr>
          <p:cNvSpPr/>
          <p:nvPr userDrawn="1"/>
        </p:nvSpPr>
        <p:spPr>
          <a:xfrm>
            <a:off x="0" y="-6350"/>
            <a:ext cx="4646951" cy="686435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Nova"/>
              <a:ea typeface="+mn-ea"/>
              <a:cs typeface="+mn-cs"/>
            </a:endParaRPr>
          </a:p>
        </p:txBody>
      </p:sp>
      <p:cxnSp>
        <p:nvCxnSpPr>
          <p:cNvPr id="4" name="Straight Connector 3">
            <a:extLst>
              <a:ext uri="{FF2B5EF4-FFF2-40B4-BE49-F238E27FC236}">
                <a16:creationId xmlns:a16="http://schemas.microsoft.com/office/drawing/2014/main" id="{94827F6F-999F-23E9-8C09-325D1A76B07A}"/>
              </a:ext>
              <a:ext uri="{C183D7F6-B498-43B3-948B-1728B52AA6E4}">
                <adec:decorative xmlns:adec="http://schemas.microsoft.com/office/drawing/2017/decorative" val="1"/>
              </a:ext>
            </a:extLst>
          </p:cNvPr>
          <p:cNvCxnSpPr>
            <a:cxnSpLocks/>
          </p:cNvCxnSpPr>
          <p:nvPr userDrawn="1"/>
        </p:nvCxnSpPr>
        <p:spPr>
          <a:xfrm>
            <a:off x="835831" y="2680134"/>
            <a:ext cx="3114078"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835370" y="171396"/>
            <a:ext cx="3736630" cy="2202350"/>
          </a:xfrm>
        </p:spPr>
        <p:txBody>
          <a:bodyPr anchor="b">
            <a:noAutofit/>
          </a:bodyPr>
          <a:lstStyle>
            <a:lvl1pPr algn="l">
              <a:defRPr sz="3200" cap="all" spc="0" baseline="0">
                <a:solidFill>
                  <a:schemeClr val="accent3">
                    <a:lumMod val="75000"/>
                  </a:schemeClr>
                </a:solidFill>
              </a:defRPr>
            </a:lvl1pPr>
          </a:lstStyle>
          <a:p>
            <a:r>
              <a:rPr lang="en-US" dirty="0"/>
              <a:t>Click to add title</a:t>
            </a:r>
          </a:p>
        </p:txBody>
      </p:sp>
      <p:sp>
        <p:nvSpPr>
          <p:cNvPr id="19" name="Content Placeholder 4">
            <a:extLst>
              <a:ext uri="{FF2B5EF4-FFF2-40B4-BE49-F238E27FC236}">
                <a16:creationId xmlns:a16="http://schemas.microsoft.com/office/drawing/2014/main" id="{39870F08-C2AE-9AF7-58DE-EEA8A48BEDA9}"/>
              </a:ext>
            </a:extLst>
          </p:cNvPr>
          <p:cNvSpPr>
            <a:spLocks noGrp="1"/>
          </p:cNvSpPr>
          <p:nvPr>
            <p:ph sz="quarter" idx="36" hasCustomPrompt="1"/>
          </p:nvPr>
        </p:nvSpPr>
        <p:spPr>
          <a:xfrm>
            <a:off x="841716" y="3078480"/>
            <a:ext cx="3108193" cy="3047997"/>
          </a:xfrm>
        </p:spPr>
        <p:txBody>
          <a:bodyPr/>
          <a:lstStyle>
            <a:lvl1pPr marL="0" indent="0">
              <a:lnSpc>
                <a:spcPct val="120000"/>
              </a:lnSpc>
              <a:spcBef>
                <a:spcPts val="1000"/>
              </a:spcBef>
              <a:spcAft>
                <a:spcPts val="600"/>
              </a:spcAft>
              <a:buClr>
                <a:schemeClr val="accent6"/>
              </a:buClr>
              <a:buFont typeface="Arial" panose="020B0604020202020204" pitchFamily="34" charset="0"/>
              <a:buNone/>
              <a:defRPr sz="1800" spc="0" baseline="0">
                <a:solidFill>
                  <a:schemeClr val="bg1"/>
                </a:solidFill>
                <a:latin typeface="+mn-lt"/>
              </a:defRPr>
            </a:lvl1pPr>
            <a:lvl2pPr marL="569214" indent="-285750">
              <a:lnSpc>
                <a:spcPct val="120000"/>
              </a:lnSpc>
              <a:spcBef>
                <a:spcPts val="1000"/>
              </a:spcBef>
              <a:spcAft>
                <a:spcPts val="600"/>
              </a:spcAft>
              <a:buClr>
                <a:schemeClr val="accent3"/>
              </a:buClr>
              <a:buFont typeface="Arial" panose="020B0604020202020204" pitchFamily="34" charset="0"/>
              <a:buChar char="•"/>
              <a:defRPr sz="1800" spc="0"/>
            </a:lvl2pPr>
            <a:lvl3pPr marL="861822" indent="-285750">
              <a:lnSpc>
                <a:spcPct val="120000"/>
              </a:lnSpc>
              <a:spcBef>
                <a:spcPts val="1000"/>
              </a:spcBef>
              <a:spcAft>
                <a:spcPts val="600"/>
              </a:spcAft>
              <a:buClr>
                <a:schemeClr val="accent3"/>
              </a:buClr>
              <a:buFont typeface="Arial" panose="020B0604020202020204" pitchFamily="34" charset="0"/>
              <a:buChar char="•"/>
              <a:defRPr sz="1800" spc="0"/>
            </a:lvl3pPr>
            <a:lvl4pPr marL="1152144" indent="-285750">
              <a:lnSpc>
                <a:spcPct val="120000"/>
              </a:lnSpc>
              <a:spcBef>
                <a:spcPts val="1000"/>
              </a:spcBef>
              <a:spcAft>
                <a:spcPts val="600"/>
              </a:spcAft>
              <a:buClr>
                <a:schemeClr val="accent3"/>
              </a:buClr>
              <a:buFont typeface="Arial" panose="020B0604020202020204" pitchFamily="34" charset="0"/>
              <a:buChar char="•"/>
              <a:defRPr sz="1800" spc="0"/>
            </a:lvl4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12" name="Table Placeholder 11">
            <a:extLst>
              <a:ext uri="{FF2B5EF4-FFF2-40B4-BE49-F238E27FC236}">
                <a16:creationId xmlns:a16="http://schemas.microsoft.com/office/drawing/2014/main" id="{D360C16C-E69B-FDEF-F033-CA9A2E238288}"/>
              </a:ext>
            </a:extLst>
          </p:cNvPr>
          <p:cNvSpPr>
            <a:spLocks noGrp="1"/>
          </p:cNvSpPr>
          <p:nvPr>
            <p:ph type="tbl" sz="quarter" idx="37"/>
          </p:nvPr>
        </p:nvSpPr>
        <p:spPr>
          <a:xfrm>
            <a:off x="5067300" y="404813"/>
            <a:ext cx="6705600" cy="6048375"/>
          </a:xfrm>
        </p:spPr>
        <p:txBody>
          <a:bodyPr/>
          <a:lstStyle>
            <a:lvl1pPr>
              <a:defRPr sz="2400">
                <a:latin typeface="+mn-lt"/>
              </a:defRPr>
            </a:lvl1pPr>
          </a:lstStyle>
          <a:p>
            <a:r>
              <a:rPr lang="en-US"/>
              <a:t>Click icon to add table</a:t>
            </a:r>
            <a:endParaRPr lang="en-US" dirty="0"/>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Presentation title</a:t>
            </a:r>
          </a:p>
        </p:txBody>
      </p:sp>
    </p:spTree>
    <p:extLst>
      <p:ext uri="{BB962C8B-B14F-4D97-AF65-F5344CB8AC3E}">
        <p14:creationId xmlns:p14="http://schemas.microsoft.com/office/powerpoint/2010/main" val="390721985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0_Title and 2 column">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196A82D-0723-4BA3-0283-9F0D67B0CEF4}"/>
              </a:ext>
              <a:ext uri="{C183D7F6-B498-43B3-948B-1728B52AA6E4}">
                <adec:decorative xmlns:adec="http://schemas.microsoft.com/office/drawing/2017/decorative" val="1"/>
              </a:ext>
            </a:extLst>
          </p:cNvPr>
          <p:cNvSpPr/>
          <p:nvPr userDrawn="1"/>
        </p:nvSpPr>
        <p:spPr>
          <a:xfrm>
            <a:off x="0" y="0"/>
            <a:ext cx="12191999" cy="68580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cxnSp>
        <p:nvCxnSpPr>
          <p:cNvPr id="4" name="Straight Connector 3">
            <a:extLst>
              <a:ext uri="{FF2B5EF4-FFF2-40B4-BE49-F238E27FC236}">
                <a16:creationId xmlns:a16="http://schemas.microsoft.com/office/drawing/2014/main" id="{6A20A5FD-BDFB-45F2-E644-E93FB81CA575}"/>
              </a:ext>
              <a:ext uri="{C183D7F6-B498-43B3-948B-1728B52AA6E4}">
                <adec:decorative xmlns:adec="http://schemas.microsoft.com/office/drawing/2017/decorative" val="1"/>
              </a:ext>
            </a:extLst>
          </p:cNvPr>
          <p:cNvCxnSpPr>
            <a:cxnSpLocks/>
          </p:cNvCxnSpPr>
          <p:nvPr userDrawn="1"/>
        </p:nvCxnSpPr>
        <p:spPr>
          <a:xfrm>
            <a:off x="807039" y="1983416"/>
            <a:ext cx="10435630"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733562" y="433906"/>
            <a:ext cx="10515601" cy="1327464"/>
          </a:xfrm>
        </p:spPr>
        <p:txBody>
          <a:bodyPr anchor="b">
            <a:noAutofit/>
          </a:bodyPr>
          <a:lstStyle>
            <a:lvl1pPr algn="l">
              <a:defRPr sz="3200" cap="all" spc="0" baseline="0">
                <a:solidFill>
                  <a:schemeClr val="accent3">
                    <a:lumMod val="75000"/>
                  </a:schemeClr>
                </a:solidFill>
              </a:defRPr>
            </a:lvl1pPr>
          </a:lstStyle>
          <a:p>
            <a:r>
              <a:rPr lang="en-US" dirty="0"/>
              <a:t>Click to add title</a:t>
            </a:r>
          </a:p>
        </p:txBody>
      </p:sp>
      <p:sp>
        <p:nvSpPr>
          <p:cNvPr id="19" name="Content Placeholder 4">
            <a:extLst>
              <a:ext uri="{FF2B5EF4-FFF2-40B4-BE49-F238E27FC236}">
                <a16:creationId xmlns:a16="http://schemas.microsoft.com/office/drawing/2014/main" id="{39870F08-C2AE-9AF7-58DE-EEA8A48BEDA9}"/>
              </a:ext>
            </a:extLst>
          </p:cNvPr>
          <p:cNvSpPr>
            <a:spLocks noGrp="1"/>
          </p:cNvSpPr>
          <p:nvPr>
            <p:ph sz="quarter" idx="36" hasCustomPrompt="1"/>
          </p:nvPr>
        </p:nvSpPr>
        <p:spPr>
          <a:xfrm>
            <a:off x="814302" y="2465535"/>
            <a:ext cx="7303538" cy="3427265"/>
          </a:xfrm>
        </p:spPr>
        <p:txBody>
          <a:bodyPr/>
          <a:lstStyle>
            <a:lvl1pPr marL="283464" indent="-283464">
              <a:lnSpc>
                <a:spcPct val="120000"/>
              </a:lnSpc>
              <a:spcBef>
                <a:spcPts val="1000"/>
              </a:spcBef>
              <a:buClr>
                <a:schemeClr val="accent3"/>
              </a:buClr>
              <a:buFont typeface="Arial" panose="020B0604020202020204" pitchFamily="34" charset="0"/>
              <a:buChar char="•"/>
              <a:defRPr sz="1800" spc="0" baseline="0">
                <a:solidFill>
                  <a:schemeClr val="bg1"/>
                </a:solidFill>
                <a:latin typeface="+mn-lt"/>
              </a:defRPr>
            </a:lvl1pPr>
            <a:lvl2pPr marL="566928" indent="-283464">
              <a:lnSpc>
                <a:spcPct val="120000"/>
              </a:lnSpc>
              <a:spcBef>
                <a:spcPts val="500"/>
              </a:spcBef>
              <a:buClr>
                <a:schemeClr val="accent3"/>
              </a:buClr>
              <a:defRPr sz="1800" spc="0"/>
            </a:lvl2pPr>
            <a:lvl3pPr marL="859536" indent="-283464">
              <a:lnSpc>
                <a:spcPct val="120000"/>
              </a:lnSpc>
              <a:spcBef>
                <a:spcPts val="500"/>
              </a:spcBef>
              <a:buClr>
                <a:schemeClr val="accent3"/>
              </a:buClr>
              <a:defRPr sz="1800" spc="0"/>
            </a:lvl3pPr>
            <a:lvl4pPr marL="1152144">
              <a:lnSpc>
                <a:spcPct val="120000"/>
              </a:lnSpc>
              <a:spcBef>
                <a:spcPts val="500"/>
              </a:spcBef>
              <a:buClr>
                <a:schemeClr val="accent3"/>
              </a:buClr>
              <a:defRPr sz="1800" spc="0"/>
            </a:lvl4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10" name="Content Placeholder 9">
            <a:extLst>
              <a:ext uri="{FF2B5EF4-FFF2-40B4-BE49-F238E27FC236}">
                <a16:creationId xmlns:a16="http://schemas.microsoft.com/office/drawing/2014/main" id="{4E7FC75E-AA73-003E-D4E3-B1819886AF9C}"/>
              </a:ext>
            </a:extLst>
          </p:cNvPr>
          <p:cNvSpPr>
            <a:spLocks noGrp="1"/>
          </p:cNvSpPr>
          <p:nvPr>
            <p:ph sz="quarter" idx="37" hasCustomPrompt="1"/>
          </p:nvPr>
        </p:nvSpPr>
        <p:spPr>
          <a:xfrm>
            <a:off x="8392160" y="2465388"/>
            <a:ext cx="2856865" cy="3427412"/>
          </a:xfrm>
        </p:spPr>
        <p:txBody>
          <a:bodyPr/>
          <a:lstStyle>
            <a:lvl1pPr marL="0" indent="0">
              <a:lnSpc>
                <a:spcPct val="120000"/>
              </a:lnSpc>
              <a:spcBef>
                <a:spcPts val="1000"/>
              </a:spcBef>
              <a:buFont typeface="Arial" panose="020B0604020202020204" pitchFamily="34" charset="0"/>
              <a:buNone/>
              <a:defRPr sz="1800">
                <a:solidFill>
                  <a:schemeClr val="bg1"/>
                </a:solidFill>
                <a:latin typeface="+mn-lt"/>
              </a:defRPr>
            </a:lvl1pPr>
            <a:lvl2pPr marL="457200" indent="0">
              <a:lnSpc>
                <a:spcPct val="120000"/>
              </a:lnSpc>
              <a:spcBef>
                <a:spcPts val="1000"/>
              </a:spcBef>
              <a:buNone/>
              <a:defRPr sz="1600">
                <a:solidFill>
                  <a:schemeClr val="bg1"/>
                </a:solidFill>
                <a:latin typeface="+mn-lt"/>
              </a:defRPr>
            </a:lvl2pPr>
            <a:lvl3pPr marL="914400" indent="0">
              <a:lnSpc>
                <a:spcPct val="120000"/>
              </a:lnSpc>
              <a:spcBef>
                <a:spcPts val="1000"/>
              </a:spcBef>
              <a:buNone/>
              <a:defRPr sz="1400">
                <a:solidFill>
                  <a:schemeClr val="bg1"/>
                </a:solidFill>
                <a:latin typeface="+mn-lt"/>
              </a:defRPr>
            </a:lvl3pPr>
            <a:lvl4pPr marL="1371600" indent="0">
              <a:lnSpc>
                <a:spcPct val="120000"/>
              </a:lnSpc>
              <a:spcBef>
                <a:spcPts val="1000"/>
              </a:spcBef>
              <a:buNone/>
              <a:defRPr sz="1200">
                <a:solidFill>
                  <a:schemeClr val="bg1"/>
                </a:solidFill>
                <a:latin typeface="+mn-lt"/>
              </a:defRPr>
            </a:lvl4pPr>
            <a:lvl5pPr marL="1828800" indent="0">
              <a:lnSpc>
                <a:spcPct val="120000"/>
              </a:lnSpc>
              <a:spcBef>
                <a:spcPts val="1000"/>
              </a:spcBef>
              <a:buNone/>
              <a:defRPr sz="1200">
                <a:solidFill>
                  <a:schemeClr val="bg1"/>
                </a:solidFill>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Presentation title</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324561196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2 column">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2D51531-1219-2E4B-DCE7-C6FD9D809F0C}"/>
              </a:ext>
              <a:ext uri="{C183D7F6-B498-43B3-948B-1728B52AA6E4}">
                <adec:decorative xmlns:adec="http://schemas.microsoft.com/office/drawing/2017/decorative" val="1"/>
              </a:ext>
            </a:extLst>
          </p:cNvPr>
          <p:cNvSpPr/>
          <p:nvPr userDrawn="1"/>
        </p:nvSpPr>
        <p:spPr>
          <a:xfrm>
            <a:off x="321869" y="343814"/>
            <a:ext cx="11550701" cy="6210605"/>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cxnSp>
        <p:nvCxnSpPr>
          <p:cNvPr id="4" name="Straight Connector 3">
            <a:extLst>
              <a:ext uri="{FF2B5EF4-FFF2-40B4-BE49-F238E27FC236}">
                <a16:creationId xmlns:a16="http://schemas.microsoft.com/office/drawing/2014/main" id="{BEC02E56-87A4-158A-F0B0-DB8E9BE3AE5E}"/>
              </a:ext>
              <a:ext uri="{C183D7F6-B498-43B3-948B-1728B52AA6E4}">
                <adec:decorative xmlns:adec="http://schemas.microsoft.com/office/drawing/2017/decorative" val="1"/>
              </a:ext>
            </a:extLst>
          </p:cNvPr>
          <p:cNvCxnSpPr>
            <a:cxnSpLocks/>
          </p:cNvCxnSpPr>
          <p:nvPr userDrawn="1"/>
        </p:nvCxnSpPr>
        <p:spPr>
          <a:xfrm>
            <a:off x="807039" y="1991547"/>
            <a:ext cx="10546763"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835370" y="643842"/>
            <a:ext cx="10515601" cy="1140849"/>
          </a:xfrm>
        </p:spPr>
        <p:txBody>
          <a:bodyPr lIns="0" anchor="b">
            <a:noAutofit/>
          </a:bodyPr>
          <a:lstStyle>
            <a:lvl1pPr algn="l">
              <a:defRPr sz="3200" cap="all" spc="0" baseline="0">
                <a:solidFill>
                  <a:schemeClr val="accent3">
                    <a:lumMod val="75000"/>
                  </a:schemeClr>
                </a:solidFill>
              </a:defRPr>
            </a:lvl1pPr>
          </a:lstStyle>
          <a:p>
            <a:r>
              <a:rPr lang="en-US" dirty="0"/>
              <a:t>Click to add title</a:t>
            </a:r>
          </a:p>
        </p:txBody>
      </p:sp>
      <p:sp>
        <p:nvSpPr>
          <p:cNvPr id="10" name="Table Placeholder 9">
            <a:extLst>
              <a:ext uri="{FF2B5EF4-FFF2-40B4-BE49-F238E27FC236}">
                <a16:creationId xmlns:a16="http://schemas.microsoft.com/office/drawing/2014/main" id="{471D7DE3-05F5-8052-02FA-6EF9717E15BE}"/>
              </a:ext>
            </a:extLst>
          </p:cNvPr>
          <p:cNvSpPr>
            <a:spLocks noGrp="1"/>
          </p:cNvSpPr>
          <p:nvPr>
            <p:ph type="tbl" sz="quarter" idx="13"/>
          </p:nvPr>
        </p:nvSpPr>
        <p:spPr>
          <a:xfrm>
            <a:off x="835025" y="2560638"/>
            <a:ext cx="10515600" cy="3478212"/>
          </a:xfrm>
        </p:spPr>
        <p:txBody>
          <a:bodyPr/>
          <a:lstStyle>
            <a:lvl1pPr>
              <a:defRPr sz="2400">
                <a:latin typeface="+mn-lt"/>
              </a:defRPr>
            </a:lvl1pPr>
          </a:lstStyle>
          <a:p>
            <a:r>
              <a:rPr lang="en-US"/>
              <a:t>Click icon to add table</a:t>
            </a:r>
            <a:endParaRPr lang="en-US" dirty="0"/>
          </a:p>
        </p:txBody>
      </p:sp>
      <p:cxnSp>
        <p:nvCxnSpPr>
          <p:cNvPr id="8" name="Straight Connector 7">
            <a:extLst>
              <a:ext uri="{FF2B5EF4-FFF2-40B4-BE49-F238E27FC236}">
                <a16:creationId xmlns:a16="http://schemas.microsoft.com/office/drawing/2014/main" id="{6468DE94-FC46-A848-7949-ABFEADADEA16}"/>
              </a:ext>
              <a:ext uri="{C183D7F6-B498-43B3-948B-1728B52AA6E4}">
                <adec:decorative xmlns:adec="http://schemas.microsoft.com/office/drawing/2017/decorative" val="1"/>
              </a:ext>
            </a:extLst>
          </p:cNvPr>
          <p:cNvCxnSpPr>
            <a:cxnSpLocks/>
          </p:cNvCxnSpPr>
          <p:nvPr userDrawn="1"/>
        </p:nvCxnSpPr>
        <p:spPr>
          <a:xfrm>
            <a:off x="807039" y="1983705"/>
            <a:ext cx="10435630"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Presentation title</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4545918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losing">
    <p:bg>
      <p:bgPr>
        <a:gradFill>
          <a:gsLst>
            <a:gs pos="81987">
              <a:schemeClr val="accent6">
                <a:lumMod val="50000"/>
              </a:schemeClr>
            </a:gs>
            <a:gs pos="35040">
              <a:srgbClr val="020B11"/>
            </a:gs>
            <a:gs pos="11979">
              <a:schemeClr val="accent4">
                <a:lumMod val="50000"/>
              </a:schemeClr>
            </a:gs>
            <a:gs pos="0">
              <a:schemeClr val="accent4"/>
            </a:gs>
            <a:gs pos="99000">
              <a:schemeClr val="tx2"/>
            </a:gs>
          </a:gsLst>
          <a:lin ang="5400000" scaled="1"/>
        </a:gra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289F5C3D-E9E6-75E0-BF7D-799B5CFE5ED0}"/>
              </a:ext>
              <a:ext uri="{C183D7F6-B498-43B3-948B-1728B52AA6E4}">
                <adec:decorative xmlns:adec="http://schemas.microsoft.com/office/drawing/2017/decorative" val="1"/>
              </a:ext>
            </a:extLst>
          </p:cNvPr>
          <p:cNvGrpSpPr/>
          <p:nvPr userDrawn="1"/>
        </p:nvGrpSpPr>
        <p:grpSpPr>
          <a:xfrm>
            <a:off x="4575462" y="4137"/>
            <a:ext cx="7616537" cy="6853863"/>
            <a:chOff x="4575462" y="4137"/>
            <a:chExt cx="7616537" cy="6853863"/>
          </a:xfrm>
        </p:grpSpPr>
        <p:grpSp>
          <p:nvGrpSpPr>
            <p:cNvPr id="16" name="Group 15">
              <a:extLst>
                <a:ext uri="{FF2B5EF4-FFF2-40B4-BE49-F238E27FC236}">
                  <a16:creationId xmlns:a16="http://schemas.microsoft.com/office/drawing/2014/main" id="{CDE1D2C2-40C4-6B80-E8C6-B4CE94C23037}"/>
                </a:ext>
              </a:extLst>
            </p:cNvPr>
            <p:cNvGrpSpPr/>
            <p:nvPr/>
          </p:nvGrpSpPr>
          <p:grpSpPr>
            <a:xfrm>
              <a:off x="4575462" y="691665"/>
              <a:ext cx="364018" cy="857035"/>
              <a:chOff x="468157" y="1144246"/>
              <a:chExt cx="364018" cy="857035"/>
            </a:xfrm>
          </p:grpSpPr>
          <p:sp>
            <p:nvSpPr>
              <p:cNvPr id="27" name="Oval 26">
                <a:extLst>
                  <a:ext uri="{FF2B5EF4-FFF2-40B4-BE49-F238E27FC236}">
                    <a16:creationId xmlns:a16="http://schemas.microsoft.com/office/drawing/2014/main" id="{7C904D88-E1BE-F1FA-D405-F55DA966DA84}"/>
                  </a:ext>
                  <a:ext uri="{C183D7F6-B498-43B3-948B-1728B52AA6E4}">
                    <adec:decorative xmlns:adec="http://schemas.microsoft.com/office/drawing/2017/decorative" val="1"/>
                  </a:ext>
                </a:extLst>
              </p:cNvPr>
              <p:cNvSpPr/>
              <p:nvPr/>
            </p:nvSpPr>
            <p:spPr>
              <a:xfrm>
                <a:off x="705405" y="1144246"/>
                <a:ext cx="126770" cy="126770"/>
              </a:xfrm>
              <a:prstGeom prst="ellipse">
                <a:avLst/>
              </a:prstGeom>
              <a:noFill/>
              <a:ln>
                <a:solidFill>
                  <a:schemeClr val="accent4">
                    <a:lumMod val="60000"/>
                    <a:lumOff val="40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8" name="Graphic 12">
                <a:extLst>
                  <a:ext uri="{FF2B5EF4-FFF2-40B4-BE49-F238E27FC236}">
                    <a16:creationId xmlns:a16="http://schemas.microsoft.com/office/drawing/2014/main" id="{1D8F0816-C429-D32E-058B-33405874DFA7}"/>
                  </a:ext>
                  <a:ext uri="{C183D7F6-B498-43B3-948B-1728B52AA6E4}">
                    <adec:decorative xmlns:adec="http://schemas.microsoft.com/office/drawing/2017/decorative" val="1"/>
                  </a:ext>
                </a:extLst>
              </p:cNvPr>
              <p:cNvSpPr/>
              <p:nvPr/>
            </p:nvSpPr>
            <p:spPr>
              <a:xfrm>
                <a:off x="468157" y="1963496"/>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grpSp>
        <p:pic>
          <p:nvPicPr>
            <p:cNvPr id="4" name="Content Placeholder 14">
              <a:extLst>
                <a:ext uri="{FF2B5EF4-FFF2-40B4-BE49-F238E27FC236}">
                  <a16:creationId xmlns:a16="http://schemas.microsoft.com/office/drawing/2014/main" id="{14AC0A97-7D79-3DBE-FB53-A9EBFD806E06}"/>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542796" y="4137"/>
              <a:ext cx="5649203" cy="6853863"/>
            </a:xfrm>
            <a:prstGeom prst="rect">
              <a:avLst/>
            </a:prstGeom>
          </p:spPr>
        </p:pic>
      </p:grpSp>
      <p:sp>
        <p:nvSpPr>
          <p:cNvPr id="2" name="Title 1">
            <a:extLst>
              <a:ext uri="{FF2B5EF4-FFF2-40B4-BE49-F238E27FC236}">
                <a16:creationId xmlns:a16="http://schemas.microsoft.com/office/drawing/2014/main" id="{51E83F98-B388-2594-BACB-E3DB652C97D5}"/>
              </a:ext>
            </a:extLst>
          </p:cNvPr>
          <p:cNvSpPr>
            <a:spLocks noGrp="1"/>
          </p:cNvSpPr>
          <p:nvPr>
            <p:ph type="title" hasCustomPrompt="1"/>
          </p:nvPr>
        </p:nvSpPr>
        <p:spPr>
          <a:xfrm>
            <a:off x="835831" y="173735"/>
            <a:ext cx="4409514" cy="2203704"/>
          </a:xfrm>
        </p:spPr>
        <p:txBody>
          <a:bodyPr anchor="b">
            <a:noAutofit/>
          </a:bodyPr>
          <a:lstStyle>
            <a:lvl1pPr>
              <a:defRPr sz="3200" cap="all" baseline="0">
                <a:solidFill>
                  <a:schemeClr val="accent3"/>
                </a:solidFill>
              </a:defRPr>
            </a:lvl1pPr>
          </a:lstStyle>
          <a:p>
            <a:r>
              <a:rPr lang="en-US" dirty="0"/>
              <a:t>Click to add title</a:t>
            </a:r>
          </a:p>
        </p:txBody>
      </p:sp>
      <p:sp>
        <p:nvSpPr>
          <p:cNvPr id="7" name="Content Placeholder 6">
            <a:extLst>
              <a:ext uri="{FF2B5EF4-FFF2-40B4-BE49-F238E27FC236}">
                <a16:creationId xmlns:a16="http://schemas.microsoft.com/office/drawing/2014/main" id="{0D9D0F3E-69D8-49F3-5D7A-71FDC4E3EEE3}"/>
              </a:ext>
            </a:extLst>
          </p:cNvPr>
          <p:cNvSpPr>
            <a:spLocks noGrp="1"/>
          </p:cNvSpPr>
          <p:nvPr>
            <p:ph sz="quarter" idx="14" hasCustomPrompt="1"/>
          </p:nvPr>
        </p:nvSpPr>
        <p:spPr>
          <a:xfrm>
            <a:off x="831850" y="3079119"/>
            <a:ext cx="4413250" cy="2752725"/>
          </a:xfrm>
        </p:spPr>
        <p:txBody>
          <a:bodyPr/>
          <a:lstStyle>
            <a:lvl1pPr>
              <a:lnSpc>
                <a:spcPct val="120000"/>
              </a:lnSpc>
              <a:spcBef>
                <a:spcPts val="1000"/>
              </a:spcBef>
              <a:defRPr sz="1800">
                <a:solidFill>
                  <a:schemeClr val="bg1"/>
                </a:solidFill>
                <a:latin typeface="+mn-lt"/>
              </a:defRPr>
            </a:lvl1pPr>
            <a:lvl2pPr>
              <a:lnSpc>
                <a:spcPct val="120000"/>
              </a:lnSpc>
              <a:spcBef>
                <a:spcPts val="1000"/>
              </a:spcBef>
              <a:buClr>
                <a:schemeClr val="accent3"/>
              </a:buClr>
              <a:defRPr sz="1600">
                <a:solidFill>
                  <a:schemeClr val="bg1"/>
                </a:solidFill>
                <a:latin typeface="+mn-lt"/>
              </a:defRPr>
            </a:lvl2pPr>
            <a:lvl3pPr>
              <a:lnSpc>
                <a:spcPct val="120000"/>
              </a:lnSpc>
              <a:spcBef>
                <a:spcPts val="1000"/>
              </a:spcBef>
              <a:buClr>
                <a:schemeClr val="accent3"/>
              </a:buClr>
              <a:defRPr sz="1400">
                <a:solidFill>
                  <a:schemeClr val="bg1"/>
                </a:solidFill>
                <a:latin typeface="+mn-lt"/>
              </a:defRPr>
            </a:lvl3pPr>
            <a:lvl4pPr>
              <a:lnSpc>
                <a:spcPct val="120000"/>
              </a:lnSpc>
              <a:spcBef>
                <a:spcPts val="1000"/>
              </a:spcBef>
              <a:buClr>
                <a:schemeClr val="accent3"/>
              </a:buClr>
              <a:defRPr sz="1200">
                <a:solidFill>
                  <a:schemeClr val="bg1"/>
                </a:solidFill>
                <a:latin typeface="+mn-lt"/>
              </a:defRPr>
            </a:lvl4pPr>
            <a:lvl5pPr>
              <a:lnSpc>
                <a:spcPct val="120000"/>
              </a:lnSpc>
              <a:spcBef>
                <a:spcPts val="1000"/>
              </a:spcBef>
              <a:buClr>
                <a:schemeClr val="accent3"/>
              </a:buClr>
              <a:defRPr sz="1200">
                <a:solidFill>
                  <a:schemeClr val="bg1"/>
                </a:solidFill>
                <a:latin typeface="+mn-lt"/>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6" name="Straight Connector 5">
            <a:extLst>
              <a:ext uri="{FF2B5EF4-FFF2-40B4-BE49-F238E27FC236}">
                <a16:creationId xmlns:a16="http://schemas.microsoft.com/office/drawing/2014/main" id="{61CFC792-44F7-2497-E19D-8FB08AFF94F7}"/>
              </a:ext>
              <a:ext uri="{C183D7F6-B498-43B3-948B-1728B52AA6E4}">
                <adec:decorative xmlns:adec="http://schemas.microsoft.com/office/drawing/2017/decorative" val="1"/>
              </a:ext>
            </a:extLst>
          </p:cNvPr>
          <p:cNvCxnSpPr>
            <a:cxnSpLocks/>
          </p:cNvCxnSpPr>
          <p:nvPr userDrawn="1"/>
        </p:nvCxnSpPr>
        <p:spPr>
          <a:xfrm>
            <a:off x="835831" y="2679192"/>
            <a:ext cx="4101929"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826071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Only">
    <p:bg>
      <p:bgPr>
        <a:gradFill>
          <a:gsLst>
            <a:gs pos="93000">
              <a:schemeClr val="tx2"/>
            </a:gs>
            <a:gs pos="81000">
              <a:schemeClr val="accent6">
                <a:lumMod val="50000"/>
              </a:schemeClr>
            </a:gs>
            <a:gs pos="27000">
              <a:schemeClr val="tx1"/>
            </a:gs>
            <a:gs pos="8000">
              <a:schemeClr val="accent4">
                <a:lumMod val="75000"/>
              </a:schemeClr>
            </a:gs>
            <a:gs pos="0">
              <a:schemeClr val="accent4"/>
            </a:gs>
            <a:gs pos="99000">
              <a:schemeClr val="tx2">
                <a:lumMod val="40000"/>
                <a:lumOff val="60000"/>
              </a:schemeClr>
            </a:gs>
          </a:gsLst>
          <a:lin ang="12600000" scaled="0"/>
        </a:gra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1BA6450-E291-DC40-F198-C02B485137B0}"/>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 y="1"/>
            <a:ext cx="12192003" cy="6857999"/>
          </a:xfrm>
          <a:prstGeom prst="rect">
            <a:avLst/>
          </a:prstGeom>
        </p:spPr>
      </p:pic>
      <p:sp>
        <p:nvSpPr>
          <p:cNvPr id="2" name="Title 1">
            <a:extLst>
              <a:ext uri="{FF2B5EF4-FFF2-40B4-BE49-F238E27FC236}">
                <a16:creationId xmlns:a16="http://schemas.microsoft.com/office/drawing/2014/main" id="{3A462FF1-D97D-8505-FE7F-8B2DB411A8B1}"/>
              </a:ext>
            </a:extLst>
          </p:cNvPr>
          <p:cNvSpPr>
            <a:spLocks noGrp="1"/>
          </p:cNvSpPr>
          <p:nvPr>
            <p:ph type="title" hasCustomPrompt="1"/>
          </p:nvPr>
        </p:nvSpPr>
        <p:spPr>
          <a:xfrm>
            <a:off x="3" y="1821180"/>
            <a:ext cx="12191994" cy="3215641"/>
          </a:xfrm>
        </p:spPr>
        <p:txBody>
          <a:bodyPr lIns="0" rIns="0" bIns="0" anchor="ctr" anchorCtr="0">
            <a:noAutofit/>
          </a:bodyPr>
          <a:lstStyle>
            <a:lvl1pPr algn="ctr">
              <a:defRPr sz="6000" kern="1200" cap="all" spc="300" baseline="0">
                <a:solidFill>
                  <a:schemeClr val="accent3">
                    <a:lumMod val="75000"/>
                  </a:schemeClr>
                </a:solidFill>
              </a:defRPr>
            </a:lvl1pPr>
          </a:lstStyle>
          <a:p>
            <a:r>
              <a:rPr lang="en-US" dirty="0"/>
              <a:t>Click to add title</a:t>
            </a:r>
          </a:p>
        </p:txBody>
      </p:sp>
    </p:spTree>
    <p:extLst>
      <p:ext uri="{BB962C8B-B14F-4D97-AF65-F5344CB8AC3E}">
        <p14:creationId xmlns:p14="http://schemas.microsoft.com/office/powerpoint/2010/main" val="163504510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3">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9A084D09-1B2D-4EE2-82A7-83196133B801}"/>
              </a:ext>
              <a:ext uri="{C183D7F6-B498-43B3-948B-1728B52AA6E4}">
                <adec:decorative xmlns:adec="http://schemas.microsoft.com/office/drawing/2017/decorative" val="1"/>
              </a:ext>
            </a:extLst>
          </p:cNvPr>
          <p:cNvGrpSpPr/>
          <p:nvPr userDrawn="1"/>
        </p:nvGrpSpPr>
        <p:grpSpPr>
          <a:xfrm>
            <a:off x="0" y="-6350"/>
            <a:ext cx="12185769" cy="6864350"/>
            <a:chOff x="0" y="-6350"/>
            <a:chExt cx="12185769" cy="6864350"/>
          </a:xfrm>
        </p:grpSpPr>
        <p:sp>
          <p:nvSpPr>
            <p:cNvPr id="4" name="Rectangle 3">
              <a:extLst>
                <a:ext uri="{FF2B5EF4-FFF2-40B4-BE49-F238E27FC236}">
                  <a16:creationId xmlns:a16="http://schemas.microsoft.com/office/drawing/2014/main" id="{53860AA6-1B14-DF89-B725-CC444E502028}"/>
                </a:ext>
                <a:ext uri="{C183D7F6-B498-43B3-948B-1728B52AA6E4}">
                  <adec:decorative xmlns:adec="http://schemas.microsoft.com/office/drawing/2017/decorative" val="1"/>
                </a:ext>
              </a:extLst>
            </p:cNvPr>
            <p:cNvSpPr/>
            <p:nvPr/>
          </p:nvSpPr>
          <p:spPr>
            <a:xfrm>
              <a:off x="0" y="-6350"/>
              <a:ext cx="6160393" cy="686435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pic>
          <p:nvPicPr>
            <p:cNvPr id="6" name="Content Placeholder 14">
              <a:extLst>
                <a:ext uri="{FF2B5EF4-FFF2-40B4-BE49-F238E27FC236}">
                  <a16:creationId xmlns:a16="http://schemas.microsoft.com/office/drawing/2014/main" id="{D172E570-D67F-4980-88C2-CF6560C1C193}"/>
                </a:ext>
                <a:ext uri="{C183D7F6-B498-43B3-948B-1728B52AA6E4}">
                  <adec:decorative xmlns:adec="http://schemas.microsoft.com/office/drawing/2017/decorative" val="1"/>
                </a:ext>
              </a:extLst>
            </p:cNvPr>
            <p:cNvPicPr>
              <a:picLocks noChangeAspect="1"/>
            </p:cNvPicPr>
            <p:nvPr/>
          </p:nvPicPr>
          <p:blipFill rotWithShape="1">
            <a:blip r:embed="rId2" cstate="screen">
              <a:alphaModFix/>
              <a:extLst>
                <a:ext uri="{28A0092B-C50C-407E-A947-70E740481C1C}">
                  <a14:useLocalDpi xmlns:a14="http://schemas.microsoft.com/office/drawing/2010/main"/>
                </a:ext>
              </a:extLst>
            </a:blip>
            <a:srcRect/>
            <a:stretch/>
          </p:blipFill>
          <p:spPr>
            <a:xfrm rot="5400000">
              <a:off x="5750267" y="410125"/>
              <a:ext cx="6845628" cy="6025377"/>
            </a:xfrm>
            <a:prstGeom prst="rect">
              <a:avLst/>
            </a:prstGeom>
          </p:spPr>
        </p:pic>
        <p:grpSp>
          <p:nvGrpSpPr>
            <p:cNvPr id="7" name="Group 6">
              <a:extLst>
                <a:ext uri="{FF2B5EF4-FFF2-40B4-BE49-F238E27FC236}">
                  <a16:creationId xmlns:a16="http://schemas.microsoft.com/office/drawing/2014/main" id="{AF90BF68-CF26-6705-CBFD-428BEB787EDB}"/>
                </a:ext>
              </a:extLst>
            </p:cNvPr>
            <p:cNvGrpSpPr/>
            <p:nvPr/>
          </p:nvGrpSpPr>
          <p:grpSpPr>
            <a:xfrm rot="10800000">
              <a:off x="5304704" y="259572"/>
              <a:ext cx="584267" cy="390181"/>
              <a:chOff x="1876516" y="596691"/>
              <a:chExt cx="584267" cy="390181"/>
            </a:xfrm>
          </p:grpSpPr>
          <p:sp>
            <p:nvSpPr>
              <p:cNvPr id="8" name="Oval 7">
                <a:extLst>
                  <a:ext uri="{FF2B5EF4-FFF2-40B4-BE49-F238E27FC236}">
                    <a16:creationId xmlns:a16="http://schemas.microsoft.com/office/drawing/2014/main" id="{1066F635-8DB9-B091-8467-D8F0327217F4}"/>
                  </a:ext>
                  <a:ext uri="{C183D7F6-B498-43B3-948B-1728B52AA6E4}">
                    <adec:decorative xmlns:adec="http://schemas.microsoft.com/office/drawing/2017/decorative" val="1"/>
                  </a:ext>
                </a:extLst>
              </p:cNvPr>
              <p:cNvSpPr/>
              <p:nvPr/>
            </p:nvSpPr>
            <p:spPr>
              <a:xfrm>
                <a:off x="1876516" y="842493"/>
                <a:ext cx="144379" cy="144379"/>
              </a:xfrm>
              <a:prstGeom prst="ellipse">
                <a:avLst/>
              </a:prstGeom>
              <a:noFill/>
              <a:ln>
                <a:solidFill>
                  <a:schemeClr val="accent4">
                    <a:lumMod val="60000"/>
                    <a:lumOff val="40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9" name="Graphic 12">
                <a:extLst>
                  <a:ext uri="{FF2B5EF4-FFF2-40B4-BE49-F238E27FC236}">
                    <a16:creationId xmlns:a16="http://schemas.microsoft.com/office/drawing/2014/main" id="{882D2FD3-A05B-400C-6347-115486FFD943}"/>
                  </a:ext>
                  <a:ext uri="{C183D7F6-B498-43B3-948B-1728B52AA6E4}">
                    <adec:decorative xmlns:adec="http://schemas.microsoft.com/office/drawing/2017/decorative" val="1"/>
                  </a:ext>
                </a:extLst>
              </p:cNvPr>
              <p:cNvSpPr/>
              <p:nvPr/>
            </p:nvSpPr>
            <p:spPr>
              <a:xfrm>
                <a:off x="2360199" y="596691"/>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grpSp>
      </p:grpSp>
      <p:sp>
        <p:nvSpPr>
          <p:cNvPr id="2" name="Title 1">
            <a:extLst>
              <a:ext uri="{FF2B5EF4-FFF2-40B4-BE49-F238E27FC236}">
                <a16:creationId xmlns:a16="http://schemas.microsoft.com/office/drawing/2014/main" id="{960459F4-C5B9-4070-46D1-2E7DA3EFBFC9}"/>
              </a:ext>
            </a:extLst>
          </p:cNvPr>
          <p:cNvSpPr>
            <a:spLocks noGrp="1"/>
          </p:cNvSpPr>
          <p:nvPr>
            <p:ph type="title"/>
          </p:nvPr>
        </p:nvSpPr>
        <p:spPr>
          <a:xfrm>
            <a:off x="838201" y="365125"/>
            <a:ext cx="4466502" cy="1936866"/>
          </a:xfrm>
        </p:spPr>
        <p:txBody>
          <a:bodyPr anchor="b"/>
          <a:lstStyle>
            <a:lvl1pPr>
              <a:defRPr sz="3200" cap="all" baseline="0">
                <a:solidFill>
                  <a:schemeClr val="accent3">
                    <a:lumMod val="75000"/>
                  </a:schemeClr>
                </a:solidFill>
              </a:defRPr>
            </a:lvl1pPr>
          </a:lstStyle>
          <a:p>
            <a:r>
              <a:rPr lang="en-US"/>
              <a:t>Click to edit Master title style</a:t>
            </a:r>
            <a:endParaRPr lang="en-US" dirty="0"/>
          </a:p>
        </p:txBody>
      </p:sp>
      <p:cxnSp>
        <p:nvCxnSpPr>
          <p:cNvPr id="5" name="Straight Connector 4">
            <a:extLst>
              <a:ext uri="{FF2B5EF4-FFF2-40B4-BE49-F238E27FC236}">
                <a16:creationId xmlns:a16="http://schemas.microsoft.com/office/drawing/2014/main" id="{34F613B1-323C-4C25-4526-1D3313A7161D}"/>
              </a:ext>
              <a:ext uri="{C183D7F6-B498-43B3-948B-1728B52AA6E4}">
                <adec:decorative xmlns:adec="http://schemas.microsoft.com/office/drawing/2017/decorative" val="1"/>
              </a:ext>
            </a:extLst>
          </p:cNvPr>
          <p:cNvCxnSpPr>
            <a:cxnSpLocks/>
          </p:cNvCxnSpPr>
          <p:nvPr userDrawn="1"/>
        </p:nvCxnSpPr>
        <p:spPr>
          <a:xfrm>
            <a:off x="835831" y="2620500"/>
            <a:ext cx="4471665"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13" name="Content Placeholder 12">
            <a:extLst>
              <a:ext uri="{FF2B5EF4-FFF2-40B4-BE49-F238E27FC236}">
                <a16:creationId xmlns:a16="http://schemas.microsoft.com/office/drawing/2014/main" id="{2D2C2143-1936-BBDA-A6A8-40B6DBD16AED}"/>
              </a:ext>
            </a:extLst>
          </p:cNvPr>
          <p:cNvSpPr>
            <a:spLocks noGrp="1"/>
          </p:cNvSpPr>
          <p:nvPr>
            <p:ph sz="quarter" idx="10" hasCustomPrompt="1"/>
          </p:nvPr>
        </p:nvSpPr>
        <p:spPr>
          <a:xfrm>
            <a:off x="838201" y="3097848"/>
            <a:ext cx="4466504" cy="3405187"/>
          </a:xfrm>
        </p:spPr>
        <p:txBody>
          <a:bodyPr/>
          <a:lstStyle>
            <a:lvl1pPr>
              <a:lnSpc>
                <a:spcPct val="120000"/>
              </a:lnSpc>
              <a:spcBef>
                <a:spcPts val="1000"/>
              </a:spcBef>
              <a:spcAft>
                <a:spcPts val="600"/>
              </a:spcAft>
              <a:defRPr sz="1800">
                <a:solidFill>
                  <a:schemeClr val="bg1"/>
                </a:solidFill>
                <a:latin typeface="+mn-lt"/>
              </a:defRPr>
            </a:lvl1pPr>
            <a:lvl2pPr>
              <a:lnSpc>
                <a:spcPct val="120000"/>
              </a:lnSpc>
              <a:spcBef>
                <a:spcPts val="1000"/>
              </a:spcBef>
              <a:spcAft>
                <a:spcPts val="600"/>
              </a:spcAft>
              <a:defRPr sz="1600">
                <a:solidFill>
                  <a:schemeClr val="bg1"/>
                </a:solidFill>
                <a:latin typeface="+mn-lt"/>
              </a:defRPr>
            </a:lvl2pPr>
            <a:lvl3pPr>
              <a:lnSpc>
                <a:spcPct val="120000"/>
              </a:lnSpc>
              <a:spcBef>
                <a:spcPts val="1000"/>
              </a:spcBef>
              <a:spcAft>
                <a:spcPts val="600"/>
              </a:spcAft>
              <a:defRPr sz="1400">
                <a:solidFill>
                  <a:schemeClr val="bg1"/>
                </a:solidFill>
                <a:latin typeface="+mn-lt"/>
              </a:defRPr>
            </a:lvl3pPr>
            <a:lvl4pPr>
              <a:lnSpc>
                <a:spcPct val="120000"/>
              </a:lnSpc>
              <a:spcBef>
                <a:spcPts val="1000"/>
              </a:spcBef>
              <a:spcAft>
                <a:spcPts val="600"/>
              </a:spcAft>
              <a:defRPr sz="1200">
                <a:solidFill>
                  <a:schemeClr val="bg1"/>
                </a:solidFill>
                <a:latin typeface="+mn-lt"/>
              </a:defRPr>
            </a:lvl4pPr>
            <a:lvl5pPr>
              <a:lnSpc>
                <a:spcPct val="120000"/>
              </a:lnSpc>
              <a:spcBef>
                <a:spcPts val="1000"/>
              </a:spcBef>
              <a:spcAft>
                <a:spcPts val="600"/>
              </a:spcAft>
              <a:defRPr sz="1200">
                <a:solidFill>
                  <a:schemeClr val="bg1"/>
                </a:solidFill>
                <a:latin typeface="+mn-lt"/>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0904071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Title and 2 column">
    <p:bg>
      <p:bgPr>
        <a:gradFill>
          <a:gsLst>
            <a:gs pos="100000">
              <a:schemeClr val="tx2"/>
            </a:gs>
            <a:gs pos="81000">
              <a:schemeClr val="accent6"/>
            </a:gs>
            <a:gs pos="31000">
              <a:srgbClr val="02090E"/>
            </a:gs>
            <a:gs pos="14000">
              <a:schemeClr val="accent4">
                <a:lumMod val="75000"/>
              </a:schemeClr>
            </a:gs>
            <a:gs pos="0">
              <a:schemeClr val="accent4"/>
            </a:gs>
          </a:gsLst>
          <a:lin ang="12600000" scaled="0"/>
        </a:gra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EB5B81B-FCE8-FE9C-8F0A-6488B25F0F6A}"/>
              </a:ext>
              <a:ext uri="{C183D7F6-B498-43B3-948B-1728B52AA6E4}">
                <adec:decorative xmlns:adec="http://schemas.microsoft.com/office/drawing/2017/decorative" val="1"/>
              </a:ext>
            </a:extLst>
          </p:cNvPr>
          <p:cNvSpPr/>
          <p:nvPr userDrawn="1"/>
        </p:nvSpPr>
        <p:spPr>
          <a:xfrm>
            <a:off x="321869" y="343814"/>
            <a:ext cx="11550701" cy="6210605"/>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321869" y="579120"/>
            <a:ext cx="11548261" cy="2733306"/>
          </a:xfrm>
        </p:spPr>
        <p:txBody>
          <a:bodyPr anchor="b">
            <a:noAutofit/>
          </a:bodyPr>
          <a:lstStyle>
            <a:lvl1pPr algn="ctr">
              <a:defRPr sz="3200" cap="all" spc="300" baseline="0"/>
            </a:lvl1pPr>
          </a:lstStyle>
          <a:p>
            <a:r>
              <a:rPr lang="en-US" dirty="0"/>
              <a:t>Click to add title</a:t>
            </a:r>
          </a:p>
        </p:txBody>
      </p:sp>
      <p:sp>
        <p:nvSpPr>
          <p:cNvPr id="7" name="Subtitle 2">
            <a:extLst>
              <a:ext uri="{FF2B5EF4-FFF2-40B4-BE49-F238E27FC236}">
                <a16:creationId xmlns:a16="http://schemas.microsoft.com/office/drawing/2014/main" id="{5F877C2F-8190-18D9-5D24-5BD7B05A29F8}"/>
              </a:ext>
            </a:extLst>
          </p:cNvPr>
          <p:cNvSpPr>
            <a:spLocks noGrp="1"/>
          </p:cNvSpPr>
          <p:nvPr>
            <p:ph type="subTitle" idx="1" hasCustomPrompt="1"/>
          </p:nvPr>
        </p:nvSpPr>
        <p:spPr>
          <a:xfrm>
            <a:off x="321868" y="3484615"/>
            <a:ext cx="11562303" cy="2387865"/>
          </a:xfrm>
        </p:spPr>
        <p:txBody>
          <a:bodyPr>
            <a:noAutofit/>
          </a:bodyPr>
          <a:lstStyle>
            <a:lvl1pPr marL="0" indent="0" algn="ctr">
              <a:buNone/>
              <a:defRPr sz="6000" b="0" i="0" cap="all" spc="600" baseline="0">
                <a:solidFill>
                  <a:schemeClr val="accent3">
                    <a:lumMod val="75000"/>
                  </a:schemeClr>
                </a:solidFill>
                <a:latin typeface="+mj-lt"/>
                <a:cs typeface="Biome Light" panose="020B03030302040208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Presentation title</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86865902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Title">
    <p:bg>
      <p:bgPr>
        <a:gradFill>
          <a:gsLst>
            <a:gs pos="100000">
              <a:schemeClr val="tx2"/>
            </a:gs>
            <a:gs pos="79000">
              <a:schemeClr val="accent6"/>
            </a:gs>
            <a:gs pos="31000">
              <a:srgbClr val="02090E"/>
            </a:gs>
            <a:gs pos="14000">
              <a:schemeClr val="accent4">
                <a:lumMod val="75000"/>
              </a:schemeClr>
            </a:gs>
            <a:gs pos="0">
              <a:schemeClr val="accent4"/>
            </a:gs>
          </a:gsLst>
          <a:lin ang="5400000" scaled="0"/>
        </a:gra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664209F-41AB-70E5-1B9E-7490900C59C9}"/>
              </a:ext>
              <a:ext uri="{C183D7F6-B498-43B3-948B-1728B52AA6E4}">
                <adec:decorative xmlns:adec="http://schemas.microsoft.com/office/drawing/2017/decorative" val="1"/>
              </a:ext>
            </a:extLst>
          </p:cNvPr>
          <p:cNvSpPr/>
          <p:nvPr userDrawn="1"/>
        </p:nvSpPr>
        <p:spPr>
          <a:xfrm>
            <a:off x="2" y="1"/>
            <a:ext cx="12191997" cy="6857998"/>
          </a:xfrm>
          <a:prstGeom prst="rect">
            <a:avLst/>
          </a:prstGeom>
          <a:gradFill flip="none" rotWithShape="1">
            <a:gsLst>
              <a:gs pos="0">
                <a:srgbClr val="1A012C"/>
              </a:gs>
              <a:gs pos="45000">
                <a:srgbClr val="1A012C">
                  <a:alpha val="50000"/>
                </a:srgbClr>
              </a:gs>
              <a:gs pos="100000">
                <a:schemeClr val="accent6">
                  <a:lumMod val="50000"/>
                  <a:alpha val="50000"/>
                </a:schemeClr>
              </a:gs>
            </a:gsLst>
            <a:path path="circle">
              <a:fillToRect l="50000" t="50000" r="50000" b="50000"/>
            </a:path>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032D3409-585B-54E2-1DCC-AC58804E4AE7}"/>
              </a:ext>
              <a:ext uri="{C183D7F6-B498-43B3-948B-1728B52AA6E4}">
                <adec:decorative xmlns:adec="http://schemas.microsoft.com/office/drawing/2017/decorative" val="1"/>
              </a:ext>
            </a:extLst>
          </p:cNvPr>
          <p:cNvSpPr/>
          <p:nvPr userDrawn="1"/>
        </p:nvSpPr>
        <p:spPr>
          <a:xfrm>
            <a:off x="1" y="-6350"/>
            <a:ext cx="6096000" cy="686435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799891" y="511762"/>
            <a:ext cx="4960830" cy="2785158"/>
          </a:xfrm>
        </p:spPr>
        <p:txBody>
          <a:bodyPr anchor="b">
            <a:noAutofit/>
          </a:bodyPr>
          <a:lstStyle>
            <a:lvl1pPr algn="l">
              <a:defRPr sz="2400" cap="all" spc="300" baseline="0"/>
            </a:lvl1pPr>
          </a:lstStyle>
          <a:p>
            <a:r>
              <a:rPr lang="en-US" dirty="0"/>
              <a:t>Click to add title</a:t>
            </a:r>
          </a:p>
        </p:txBody>
      </p:sp>
      <p:sp>
        <p:nvSpPr>
          <p:cNvPr id="8" name="Subtitle 2">
            <a:extLst>
              <a:ext uri="{FF2B5EF4-FFF2-40B4-BE49-F238E27FC236}">
                <a16:creationId xmlns:a16="http://schemas.microsoft.com/office/drawing/2014/main" id="{E47B8A5C-E279-DB0B-E9D3-927417876125}"/>
              </a:ext>
            </a:extLst>
          </p:cNvPr>
          <p:cNvSpPr>
            <a:spLocks noGrp="1"/>
          </p:cNvSpPr>
          <p:nvPr>
            <p:ph type="subTitle" idx="1" hasCustomPrompt="1"/>
          </p:nvPr>
        </p:nvSpPr>
        <p:spPr>
          <a:xfrm>
            <a:off x="802640" y="3484615"/>
            <a:ext cx="4958081" cy="2387865"/>
          </a:xfrm>
        </p:spPr>
        <p:txBody>
          <a:bodyPr>
            <a:noAutofit/>
          </a:bodyPr>
          <a:lstStyle>
            <a:lvl1pPr marL="0" indent="0" algn="l">
              <a:buNone/>
              <a:defRPr sz="3200" b="0" i="0" cap="all" spc="600" baseline="0">
                <a:solidFill>
                  <a:schemeClr val="accent3">
                    <a:lumMod val="75000"/>
                  </a:schemeClr>
                </a:solidFill>
                <a:latin typeface="+mj-lt"/>
                <a:cs typeface="Biome Light" panose="020B03030302040208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0" name="Picture Placeholder 9">
            <a:extLst>
              <a:ext uri="{FF2B5EF4-FFF2-40B4-BE49-F238E27FC236}">
                <a16:creationId xmlns:a16="http://schemas.microsoft.com/office/drawing/2014/main" id="{D386C402-C5C5-2A54-C618-62673AD93CB4}"/>
              </a:ext>
            </a:extLst>
          </p:cNvPr>
          <p:cNvSpPr>
            <a:spLocks noGrp="1"/>
          </p:cNvSpPr>
          <p:nvPr>
            <p:ph type="pic" sz="quarter" idx="13"/>
          </p:nvPr>
        </p:nvSpPr>
        <p:spPr>
          <a:xfrm>
            <a:off x="6497638" y="336550"/>
            <a:ext cx="5322887" cy="6184900"/>
          </a:xfrm>
        </p:spPr>
        <p:txBody>
          <a:bodyPr/>
          <a:lstStyle>
            <a:lvl1pPr algn="ctr">
              <a:defRPr sz="2000"/>
            </a:lvl1pPr>
          </a:lstStyle>
          <a:p>
            <a:r>
              <a:rPr lang="en-US"/>
              <a:t>Click icon to add picture</a:t>
            </a:r>
            <a:endParaRPr lang="en-US" dirty="0"/>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Presentation title</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368321855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6_Title and 2 column">
    <p:bg>
      <p:bgPr>
        <a:gradFill>
          <a:gsLst>
            <a:gs pos="100000">
              <a:schemeClr val="tx2"/>
            </a:gs>
            <a:gs pos="79000">
              <a:schemeClr val="accent6"/>
            </a:gs>
            <a:gs pos="55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pic>
        <p:nvPicPr>
          <p:cNvPr id="4" name="Content Placeholder 14">
            <a:extLst>
              <a:ext uri="{FF2B5EF4-FFF2-40B4-BE49-F238E27FC236}">
                <a16:creationId xmlns:a16="http://schemas.microsoft.com/office/drawing/2014/main" id="{318CE367-BBCB-F4AB-635F-4C9995EAE350}"/>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6350"/>
            <a:ext cx="2356339" cy="6853863"/>
          </a:xfrm>
          <a:prstGeom prst="rect">
            <a:avLst/>
          </a:prstGeom>
        </p:spPr>
      </p:pic>
      <p:sp>
        <p:nvSpPr>
          <p:cNvPr id="5" name="Rectangle 4">
            <a:extLst>
              <a:ext uri="{FF2B5EF4-FFF2-40B4-BE49-F238E27FC236}">
                <a16:creationId xmlns:a16="http://schemas.microsoft.com/office/drawing/2014/main" id="{5CE3FBBA-81E2-31F1-EF51-02706B5B5C0A}"/>
              </a:ext>
              <a:ext uri="{C183D7F6-B498-43B3-948B-1728B52AA6E4}">
                <adec:decorative xmlns:adec="http://schemas.microsoft.com/office/drawing/2017/decorative" val="1"/>
              </a:ext>
            </a:extLst>
          </p:cNvPr>
          <p:cNvSpPr/>
          <p:nvPr userDrawn="1"/>
        </p:nvSpPr>
        <p:spPr>
          <a:xfrm>
            <a:off x="2356339" y="-6350"/>
            <a:ext cx="9831801" cy="686435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cxnSp>
        <p:nvCxnSpPr>
          <p:cNvPr id="6" name="Straight Connector 5">
            <a:extLst>
              <a:ext uri="{FF2B5EF4-FFF2-40B4-BE49-F238E27FC236}">
                <a16:creationId xmlns:a16="http://schemas.microsoft.com/office/drawing/2014/main" id="{9AD3746D-3CD1-FFA5-0019-AD0C588B1924}"/>
              </a:ext>
              <a:ext uri="{C183D7F6-B498-43B3-948B-1728B52AA6E4}">
                <adec:decorative xmlns:adec="http://schemas.microsoft.com/office/drawing/2017/decorative" val="1"/>
              </a:ext>
            </a:extLst>
          </p:cNvPr>
          <p:cNvCxnSpPr>
            <a:cxnSpLocks/>
          </p:cNvCxnSpPr>
          <p:nvPr userDrawn="1"/>
        </p:nvCxnSpPr>
        <p:spPr>
          <a:xfrm>
            <a:off x="3305669" y="2002443"/>
            <a:ext cx="7922116"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3305669" y="113097"/>
            <a:ext cx="7420819" cy="1656304"/>
          </a:xfrm>
        </p:spPr>
        <p:txBody>
          <a:bodyPr lIns="0" anchor="b">
            <a:noAutofit/>
          </a:bodyPr>
          <a:lstStyle>
            <a:lvl1pPr algn="l">
              <a:defRPr sz="3200" cap="all" spc="0" baseline="0">
                <a:solidFill>
                  <a:schemeClr val="accent3">
                    <a:lumMod val="75000"/>
                  </a:schemeClr>
                </a:solidFill>
              </a:defRPr>
            </a:lvl1pPr>
          </a:lstStyle>
          <a:p>
            <a:r>
              <a:rPr lang="en-US" dirty="0"/>
              <a:t>Click to add title</a:t>
            </a:r>
          </a:p>
        </p:txBody>
      </p:sp>
      <p:sp>
        <p:nvSpPr>
          <p:cNvPr id="13" name="Content Placeholder 12">
            <a:extLst>
              <a:ext uri="{FF2B5EF4-FFF2-40B4-BE49-F238E27FC236}">
                <a16:creationId xmlns:a16="http://schemas.microsoft.com/office/drawing/2014/main" id="{B9624CF4-7769-4663-3361-39136F5E20C8}"/>
              </a:ext>
            </a:extLst>
          </p:cNvPr>
          <p:cNvSpPr>
            <a:spLocks noGrp="1"/>
          </p:cNvSpPr>
          <p:nvPr>
            <p:ph sz="quarter" idx="31" hasCustomPrompt="1"/>
          </p:nvPr>
        </p:nvSpPr>
        <p:spPr>
          <a:xfrm>
            <a:off x="3305669" y="2470150"/>
            <a:ext cx="7420819" cy="3676649"/>
          </a:xfrm>
        </p:spPr>
        <p:txBody>
          <a:bodyPr/>
          <a:lstStyle>
            <a:lvl1pPr marL="285750" indent="-285750">
              <a:lnSpc>
                <a:spcPct val="120000"/>
              </a:lnSpc>
              <a:spcBef>
                <a:spcPts val="1000"/>
              </a:spcBef>
              <a:spcAft>
                <a:spcPts val="600"/>
              </a:spcAft>
              <a:buClr>
                <a:schemeClr val="accent3"/>
              </a:buClr>
              <a:buFont typeface="Arial" panose="020B0604020202020204" pitchFamily="34" charset="0"/>
              <a:buChar char="•"/>
              <a:defRPr sz="1800">
                <a:solidFill>
                  <a:schemeClr val="bg1"/>
                </a:solidFill>
                <a:latin typeface="+mn-lt"/>
              </a:defRPr>
            </a:lvl1pPr>
            <a:lvl2pPr marL="800100" indent="-342900">
              <a:lnSpc>
                <a:spcPct val="120000"/>
              </a:lnSpc>
              <a:spcBef>
                <a:spcPts val="1000"/>
              </a:spcBef>
              <a:spcAft>
                <a:spcPts val="600"/>
              </a:spcAft>
              <a:buClr>
                <a:schemeClr val="accent3"/>
              </a:buClr>
              <a:buFont typeface="Arial" panose="020B0604020202020204" pitchFamily="34" charset="0"/>
              <a:buChar char="•"/>
              <a:defRPr sz="1600">
                <a:solidFill>
                  <a:schemeClr val="bg1"/>
                </a:solidFill>
                <a:latin typeface="+mn-lt"/>
              </a:defRPr>
            </a:lvl2pPr>
            <a:lvl3pPr marL="1257300" indent="-342900">
              <a:lnSpc>
                <a:spcPct val="120000"/>
              </a:lnSpc>
              <a:spcBef>
                <a:spcPts val="1000"/>
              </a:spcBef>
              <a:spcAft>
                <a:spcPts val="600"/>
              </a:spcAft>
              <a:buClr>
                <a:schemeClr val="accent3"/>
              </a:buClr>
              <a:buFont typeface="Arial" panose="020B0604020202020204" pitchFamily="34" charset="0"/>
              <a:buChar char="•"/>
              <a:defRPr sz="1400">
                <a:solidFill>
                  <a:schemeClr val="bg1"/>
                </a:solidFill>
                <a:latin typeface="+mn-lt"/>
              </a:defRPr>
            </a:lvl3pPr>
            <a:lvl4pPr marL="1657350" indent="-285750">
              <a:lnSpc>
                <a:spcPct val="120000"/>
              </a:lnSpc>
              <a:spcBef>
                <a:spcPts val="1000"/>
              </a:spcBef>
              <a:spcAft>
                <a:spcPts val="600"/>
              </a:spcAft>
              <a:buClr>
                <a:schemeClr val="accent3"/>
              </a:buClr>
              <a:buFont typeface="Arial" panose="020B0604020202020204" pitchFamily="34" charset="0"/>
              <a:buChar char="•"/>
              <a:defRPr sz="1200">
                <a:solidFill>
                  <a:schemeClr val="bg1"/>
                </a:solidFill>
                <a:latin typeface="+mn-lt"/>
              </a:defRPr>
            </a:lvl4pPr>
            <a:lvl5pPr marL="2114550" indent="-285750">
              <a:lnSpc>
                <a:spcPct val="120000"/>
              </a:lnSpc>
              <a:spcBef>
                <a:spcPts val="1000"/>
              </a:spcBef>
              <a:spcAft>
                <a:spcPts val="600"/>
              </a:spcAft>
              <a:buClr>
                <a:schemeClr val="accent3"/>
              </a:buClr>
              <a:buFont typeface="Arial" panose="020B0604020202020204" pitchFamily="34" charset="0"/>
              <a:buChar char="•"/>
              <a:defRPr sz="1200">
                <a:solidFill>
                  <a:schemeClr val="bg1"/>
                </a:solidFill>
                <a:latin typeface="+mn-lt"/>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Presentation title</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102802670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Title and 2 column">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361F2FA-20C7-5447-C138-CE2CA1867FE7}"/>
              </a:ext>
              <a:ext uri="{C183D7F6-B498-43B3-948B-1728B52AA6E4}">
                <adec:decorative xmlns:adec="http://schemas.microsoft.com/office/drawing/2017/decorative" val="1"/>
              </a:ext>
            </a:extLst>
          </p:cNvPr>
          <p:cNvGrpSpPr/>
          <p:nvPr userDrawn="1"/>
        </p:nvGrpSpPr>
        <p:grpSpPr>
          <a:xfrm>
            <a:off x="3" y="2"/>
            <a:ext cx="12191997" cy="6857998"/>
            <a:chOff x="3" y="2"/>
            <a:chExt cx="12191997" cy="6857998"/>
          </a:xfrm>
        </p:grpSpPr>
        <p:sp>
          <p:nvSpPr>
            <p:cNvPr id="21" name="Rectangle 20">
              <a:extLst>
                <a:ext uri="{FF2B5EF4-FFF2-40B4-BE49-F238E27FC236}">
                  <a16:creationId xmlns:a16="http://schemas.microsoft.com/office/drawing/2014/main" id="{DFEDD626-82E4-71C6-25F1-CDA46B7B3F39}"/>
                </a:ext>
              </a:extLst>
            </p:cNvPr>
            <p:cNvSpPr/>
            <p:nvPr/>
          </p:nvSpPr>
          <p:spPr>
            <a:xfrm>
              <a:off x="3" y="2"/>
              <a:ext cx="12191997" cy="6857998"/>
            </a:xfrm>
            <a:prstGeom prst="rect">
              <a:avLst/>
            </a:prstGeom>
            <a:gradFill flip="none" rotWithShape="1">
              <a:gsLst>
                <a:gs pos="0">
                  <a:srgbClr val="1A012C"/>
                </a:gs>
                <a:gs pos="45000">
                  <a:srgbClr val="1A012C">
                    <a:alpha val="50000"/>
                  </a:srgbClr>
                </a:gs>
                <a:gs pos="100000">
                  <a:schemeClr val="accent6">
                    <a:lumMod val="50000"/>
                    <a:alpha val="50000"/>
                  </a:schemeClr>
                </a:gs>
              </a:gsLst>
              <a:path path="circle">
                <a:fillToRect l="50000" t="50000" r="50000" b="50000"/>
              </a:path>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a:extLst>
                <a:ext uri="{FF2B5EF4-FFF2-40B4-BE49-F238E27FC236}">
                  <a16:creationId xmlns:a16="http://schemas.microsoft.com/office/drawing/2014/main" id="{CDC952AF-CE06-54F7-CB4A-1722F90AC3DF}"/>
                </a:ext>
                <a:ext uri="{C183D7F6-B498-43B3-948B-1728B52AA6E4}">
                  <adec:decorative xmlns:adec="http://schemas.microsoft.com/office/drawing/2017/decorative" val="1"/>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3" y="2"/>
              <a:ext cx="12191994" cy="6857996"/>
            </a:xfrm>
            <a:prstGeom prst="rect">
              <a:avLst/>
            </a:prstGeom>
          </p:spPr>
        </p:pic>
        <p:grpSp>
          <p:nvGrpSpPr>
            <p:cNvPr id="11" name="Group 10">
              <a:extLst>
                <a:ext uri="{FF2B5EF4-FFF2-40B4-BE49-F238E27FC236}">
                  <a16:creationId xmlns:a16="http://schemas.microsoft.com/office/drawing/2014/main" id="{6E6EDFF3-843B-AAE9-DB73-423142606F52}"/>
                </a:ext>
              </a:extLst>
            </p:cNvPr>
            <p:cNvGrpSpPr/>
            <p:nvPr/>
          </p:nvGrpSpPr>
          <p:grpSpPr>
            <a:xfrm rot="5400000">
              <a:off x="1645776" y="1222395"/>
              <a:ext cx="431603" cy="412684"/>
              <a:chOff x="1870859" y="869908"/>
              <a:chExt cx="431603" cy="412684"/>
            </a:xfrm>
          </p:grpSpPr>
          <p:sp>
            <p:nvSpPr>
              <p:cNvPr id="12" name="Graphic 15">
                <a:extLst>
                  <a:ext uri="{FF2B5EF4-FFF2-40B4-BE49-F238E27FC236}">
                    <a16:creationId xmlns:a16="http://schemas.microsoft.com/office/drawing/2014/main" id="{312F4F85-6C79-201D-E20D-64CD4728E4C8}"/>
                  </a:ext>
                  <a:ext uri="{C183D7F6-B498-43B3-948B-1728B52AA6E4}">
                    <adec:decorative xmlns:adec="http://schemas.microsoft.com/office/drawing/2017/decorative" val="1"/>
                  </a:ext>
                </a:extLst>
              </p:cNvPr>
              <p:cNvSpPr/>
              <p:nvPr/>
            </p:nvSpPr>
            <p:spPr>
              <a:xfrm rot="10800000">
                <a:off x="1870859" y="1154576"/>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13" name="Graphic 12">
                <a:extLst>
                  <a:ext uri="{FF2B5EF4-FFF2-40B4-BE49-F238E27FC236}">
                    <a16:creationId xmlns:a16="http://schemas.microsoft.com/office/drawing/2014/main" id="{01D71DAD-ECC6-A850-88E4-A4EDCF494A24}"/>
                  </a:ext>
                  <a:ext uri="{C183D7F6-B498-43B3-948B-1728B52AA6E4}">
                    <adec:decorative xmlns:adec="http://schemas.microsoft.com/office/drawing/2017/decorative" val="1"/>
                  </a:ext>
                </a:extLst>
              </p:cNvPr>
              <p:cNvSpPr/>
              <p:nvPr/>
            </p:nvSpPr>
            <p:spPr>
              <a:xfrm>
                <a:off x="2256743" y="869908"/>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grpSp>
        <p:grpSp>
          <p:nvGrpSpPr>
            <p:cNvPr id="14" name="Group 13">
              <a:extLst>
                <a:ext uri="{FF2B5EF4-FFF2-40B4-BE49-F238E27FC236}">
                  <a16:creationId xmlns:a16="http://schemas.microsoft.com/office/drawing/2014/main" id="{C632CC6D-6024-2368-8EBA-4B7A2D6428BC}"/>
                </a:ext>
              </a:extLst>
            </p:cNvPr>
            <p:cNvGrpSpPr/>
            <p:nvPr/>
          </p:nvGrpSpPr>
          <p:grpSpPr>
            <a:xfrm rot="20626702">
              <a:off x="10248169" y="5448942"/>
              <a:ext cx="431603" cy="412684"/>
              <a:chOff x="1870859" y="869908"/>
              <a:chExt cx="431603" cy="412684"/>
            </a:xfrm>
          </p:grpSpPr>
          <p:sp>
            <p:nvSpPr>
              <p:cNvPr id="6" name="Graphic 15">
                <a:extLst>
                  <a:ext uri="{FF2B5EF4-FFF2-40B4-BE49-F238E27FC236}">
                    <a16:creationId xmlns:a16="http://schemas.microsoft.com/office/drawing/2014/main" id="{B05BE7BE-7D54-A09B-8A67-6B28CF6BB6C0}"/>
                  </a:ext>
                  <a:ext uri="{C183D7F6-B498-43B3-948B-1728B52AA6E4}">
                    <adec:decorative xmlns:adec="http://schemas.microsoft.com/office/drawing/2017/decorative" val="1"/>
                  </a:ext>
                </a:extLst>
              </p:cNvPr>
              <p:cNvSpPr/>
              <p:nvPr/>
            </p:nvSpPr>
            <p:spPr>
              <a:xfrm rot="10800000">
                <a:off x="1870859" y="1154576"/>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7" name="Graphic 12">
                <a:extLst>
                  <a:ext uri="{FF2B5EF4-FFF2-40B4-BE49-F238E27FC236}">
                    <a16:creationId xmlns:a16="http://schemas.microsoft.com/office/drawing/2014/main" id="{258346A9-F75C-6704-EEED-CF7A8A0F8010}"/>
                  </a:ext>
                  <a:ext uri="{C183D7F6-B498-43B3-948B-1728B52AA6E4}">
                    <adec:decorative xmlns:adec="http://schemas.microsoft.com/office/drawing/2017/decorative" val="1"/>
                  </a:ext>
                </a:extLst>
              </p:cNvPr>
              <p:cNvSpPr/>
              <p:nvPr/>
            </p:nvSpPr>
            <p:spPr>
              <a:xfrm>
                <a:off x="2256743" y="869908"/>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grpSp>
      </p:grpSp>
      <p:sp>
        <p:nvSpPr>
          <p:cNvPr id="2" name="Title 1">
            <a:extLst>
              <a:ext uri="{FF2B5EF4-FFF2-40B4-BE49-F238E27FC236}">
                <a16:creationId xmlns:a16="http://schemas.microsoft.com/office/drawing/2014/main" id="{782CC39D-03B1-4933-F236-462B5862EBEC}"/>
              </a:ext>
            </a:extLst>
          </p:cNvPr>
          <p:cNvSpPr>
            <a:spLocks noGrp="1"/>
          </p:cNvSpPr>
          <p:nvPr>
            <p:ph type="title"/>
          </p:nvPr>
        </p:nvSpPr>
        <p:spPr>
          <a:xfrm>
            <a:off x="2932448" y="264160"/>
            <a:ext cx="6327105" cy="3373973"/>
          </a:xfrm>
        </p:spPr>
        <p:txBody>
          <a:bodyPr anchor="b"/>
          <a:lstStyle>
            <a:lvl1pPr algn="ctr">
              <a:defRPr sz="3200" cap="all" spc="600" baseline="0">
                <a:solidFill>
                  <a:schemeClr val="accent3">
                    <a:lumMod val="75000"/>
                  </a:schemeClr>
                </a:solidFill>
              </a:defRPr>
            </a:lvl1pPr>
          </a:lstStyle>
          <a:p>
            <a:r>
              <a:rPr lang="en-US"/>
              <a:t>Click to edit Master title style</a:t>
            </a:r>
            <a:endParaRPr lang="en-US" dirty="0"/>
          </a:p>
        </p:txBody>
      </p:sp>
      <p:sp>
        <p:nvSpPr>
          <p:cNvPr id="5" name="Subtitle 2">
            <a:extLst>
              <a:ext uri="{FF2B5EF4-FFF2-40B4-BE49-F238E27FC236}">
                <a16:creationId xmlns:a16="http://schemas.microsoft.com/office/drawing/2014/main" id="{F711CA51-49DC-62CA-F147-F286B1C9DBD9}"/>
              </a:ext>
            </a:extLst>
          </p:cNvPr>
          <p:cNvSpPr>
            <a:spLocks noGrp="1"/>
          </p:cNvSpPr>
          <p:nvPr>
            <p:ph type="subTitle" idx="1" hasCustomPrompt="1"/>
          </p:nvPr>
        </p:nvSpPr>
        <p:spPr>
          <a:xfrm>
            <a:off x="2932448" y="3962135"/>
            <a:ext cx="6327105" cy="2653771"/>
          </a:xfrm>
        </p:spPr>
        <p:txBody>
          <a:bodyPr>
            <a:noAutofit/>
          </a:bodyPr>
          <a:lstStyle>
            <a:lvl1pPr marL="0" indent="0" algn="ctr">
              <a:buNone/>
              <a:defRPr sz="1800" b="0" i="0" cap="all" spc="300" baseline="0">
                <a:solidFill>
                  <a:schemeClr val="bg1"/>
                </a:solidFill>
                <a:latin typeface="+mj-lt"/>
                <a:cs typeface="Biome Light" panose="020B03030302040208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Tree>
    <p:extLst>
      <p:ext uri="{BB962C8B-B14F-4D97-AF65-F5344CB8AC3E}">
        <p14:creationId xmlns:p14="http://schemas.microsoft.com/office/powerpoint/2010/main" val="111834145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7_Title and 2 column">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9C7D5518-914C-92E3-E9EC-26752C9F05AD}"/>
              </a:ext>
              <a:ext uri="{C183D7F6-B498-43B3-948B-1728B52AA6E4}">
                <adec:decorative xmlns:adec="http://schemas.microsoft.com/office/drawing/2017/decorative" val="1"/>
              </a:ext>
            </a:extLst>
          </p:cNvPr>
          <p:cNvGrpSpPr/>
          <p:nvPr userDrawn="1"/>
        </p:nvGrpSpPr>
        <p:grpSpPr>
          <a:xfrm>
            <a:off x="-1" y="-6350"/>
            <a:ext cx="12192000" cy="6864350"/>
            <a:chOff x="-1" y="-6350"/>
            <a:chExt cx="12192000" cy="6864350"/>
          </a:xfrm>
        </p:grpSpPr>
        <p:sp>
          <p:nvSpPr>
            <p:cNvPr id="4" name="Rectangle 3">
              <a:extLst>
                <a:ext uri="{FF2B5EF4-FFF2-40B4-BE49-F238E27FC236}">
                  <a16:creationId xmlns:a16="http://schemas.microsoft.com/office/drawing/2014/main" id="{C82D0B82-F74C-65EF-3BF6-8EEA16F36B7D}"/>
                </a:ext>
                <a:ext uri="{C183D7F6-B498-43B3-948B-1728B52AA6E4}">
                  <adec:decorative xmlns:adec="http://schemas.microsoft.com/office/drawing/2017/decorative" val="1"/>
                </a:ext>
              </a:extLst>
            </p:cNvPr>
            <p:cNvSpPr/>
            <p:nvPr/>
          </p:nvSpPr>
          <p:spPr>
            <a:xfrm>
              <a:off x="1428750" y="-6350"/>
              <a:ext cx="10763249" cy="686435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pic>
          <p:nvPicPr>
            <p:cNvPr id="6" name="Picture 5" descr="A blue and purple spiral&#10;&#10;Description automatically generated">
              <a:extLst>
                <a:ext uri="{FF2B5EF4-FFF2-40B4-BE49-F238E27FC236}">
                  <a16:creationId xmlns:a16="http://schemas.microsoft.com/office/drawing/2014/main" id="{44E12326-9CF4-38EC-1BAF-1F994F220899}"/>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b="-93"/>
            <a:stretch/>
          </p:blipFill>
          <p:spPr>
            <a:xfrm flipH="1">
              <a:off x="-1" y="0"/>
              <a:ext cx="1428751" cy="6858000"/>
            </a:xfrm>
            <a:prstGeom prst="rect">
              <a:avLst/>
            </a:prstGeom>
          </p:spPr>
        </p:pic>
        <p:grpSp>
          <p:nvGrpSpPr>
            <p:cNvPr id="7" name="Group 6">
              <a:extLst>
                <a:ext uri="{FF2B5EF4-FFF2-40B4-BE49-F238E27FC236}">
                  <a16:creationId xmlns:a16="http://schemas.microsoft.com/office/drawing/2014/main" id="{AD5C1D9C-B114-FC6A-9213-7287D39EAD9F}"/>
                </a:ext>
              </a:extLst>
            </p:cNvPr>
            <p:cNvGrpSpPr/>
            <p:nvPr/>
          </p:nvGrpSpPr>
          <p:grpSpPr>
            <a:xfrm>
              <a:off x="10649689" y="4382998"/>
              <a:ext cx="754139" cy="1865729"/>
              <a:chOff x="653351" y="2693558"/>
              <a:chExt cx="754139" cy="1865729"/>
            </a:xfrm>
          </p:grpSpPr>
          <p:sp>
            <p:nvSpPr>
              <p:cNvPr id="11" name="Graphic 15">
                <a:extLst>
                  <a:ext uri="{FF2B5EF4-FFF2-40B4-BE49-F238E27FC236}">
                    <a16:creationId xmlns:a16="http://schemas.microsoft.com/office/drawing/2014/main" id="{2BC89B10-C93E-8CE5-73B3-F6049168C313}"/>
                  </a:ext>
                  <a:ext uri="{C183D7F6-B498-43B3-948B-1728B52AA6E4}">
                    <adec:decorative xmlns:adec="http://schemas.microsoft.com/office/drawing/2017/decorative" val="1"/>
                  </a:ext>
                </a:extLst>
              </p:cNvPr>
              <p:cNvSpPr/>
              <p:nvPr/>
            </p:nvSpPr>
            <p:spPr>
              <a:xfrm>
                <a:off x="1098137" y="2693558"/>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12" name="Graphic 12">
                <a:extLst>
                  <a:ext uri="{FF2B5EF4-FFF2-40B4-BE49-F238E27FC236}">
                    <a16:creationId xmlns:a16="http://schemas.microsoft.com/office/drawing/2014/main" id="{39DB2AA2-9661-AC91-932D-2F1BEC47BD84}"/>
                  </a:ext>
                  <a:ext uri="{C183D7F6-B498-43B3-948B-1728B52AA6E4}">
                    <adec:decorative xmlns:adec="http://schemas.microsoft.com/office/drawing/2017/decorative" val="1"/>
                  </a:ext>
                </a:extLst>
              </p:cNvPr>
              <p:cNvSpPr/>
              <p:nvPr/>
            </p:nvSpPr>
            <p:spPr>
              <a:xfrm>
                <a:off x="1306906" y="3837599"/>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
            <p:nvSpPr>
              <p:cNvPr id="13" name="Graphic 12">
                <a:extLst>
                  <a:ext uri="{FF2B5EF4-FFF2-40B4-BE49-F238E27FC236}">
                    <a16:creationId xmlns:a16="http://schemas.microsoft.com/office/drawing/2014/main" id="{86C9AC9B-3792-E880-03FE-D46FB046AB63}"/>
                  </a:ext>
                  <a:ext uri="{C183D7F6-B498-43B3-948B-1728B52AA6E4}">
                    <adec:decorative xmlns:adec="http://schemas.microsoft.com/office/drawing/2017/decorative" val="1"/>
                  </a:ext>
                </a:extLst>
              </p:cNvPr>
              <p:cNvSpPr/>
              <p:nvPr/>
            </p:nvSpPr>
            <p:spPr>
              <a:xfrm>
                <a:off x="653351" y="4521502"/>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grpSp>
        <p:grpSp>
          <p:nvGrpSpPr>
            <p:cNvPr id="8" name="Group 7">
              <a:extLst>
                <a:ext uri="{FF2B5EF4-FFF2-40B4-BE49-F238E27FC236}">
                  <a16:creationId xmlns:a16="http://schemas.microsoft.com/office/drawing/2014/main" id="{1142A133-65D6-D958-C0CD-E8D45B9BD7BB}"/>
                </a:ext>
              </a:extLst>
            </p:cNvPr>
            <p:cNvGrpSpPr/>
            <p:nvPr/>
          </p:nvGrpSpPr>
          <p:grpSpPr>
            <a:xfrm>
              <a:off x="1870859" y="869908"/>
              <a:ext cx="431603" cy="412684"/>
              <a:chOff x="1870859" y="869908"/>
              <a:chExt cx="431603" cy="412684"/>
            </a:xfrm>
          </p:grpSpPr>
          <p:sp>
            <p:nvSpPr>
              <p:cNvPr id="9" name="Graphic 15">
                <a:extLst>
                  <a:ext uri="{FF2B5EF4-FFF2-40B4-BE49-F238E27FC236}">
                    <a16:creationId xmlns:a16="http://schemas.microsoft.com/office/drawing/2014/main" id="{A746B023-387D-4EAC-052B-60F131E6E707}"/>
                  </a:ext>
                  <a:ext uri="{C183D7F6-B498-43B3-948B-1728B52AA6E4}">
                    <adec:decorative xmlns:adec="http://schemas.microsoft.com/office/drawing/2017/decorative" val="1"/>
                  </a:ext>
                </a:extLst>
              </p:cNvPr>
              <p:cNvSpPr/>
              <p:nvPr/>
            </p:nvSpPr>
            <p:spPr>
              <a:xfrm rot="10800000">
                <a:off x="1870859" y="1154576"/>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10" name="Graphic 12">
                <a:extLst>
                  <a:ext uri="{FF2B5EF4-FFF2-40B4-BE49-F238E27FC236}">
                    <a16:creationId xmlns:a16="http://schemas.microsoft.com/office/drawing/2014/main" id="{20760125-21CF-A296-3EA7-3C6C0E9BCB2F}"/>
                  </a:ext>
                  <a:ext uri="{C183D7F6-B498-43B3-948B-1728B52AA6E4}">
                    <adec:decorative xmlns:adec="http://schemas.microsoft.com/office/drawing/2017/decorative" val="1"/>
                  </a:ext>
                </a:extLst>
              </p:cNvPr>
              <p:cNvSpPr/>
              <p:nvPr/>
            </p:nvSpPr>
            <p:spPr>
              <a:xfrm>
                <a:off x="2256743" y="869908"/>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grpSp>
      </p:grpSp>
      <p:cxnSp>
        <p:nvCxnSpPr>
          <p:cNvPr id="14" name="Straight Connector 13">
            <a:extLst>
              <a:ext uri="{FF2B5EF4-FFF2-40B4-BE49-F238E27FC236}">
                <a16:creationId xmlns:a16="http://schemas.microsoft.com/office/drawing/2014/main" id="{7F851D11-41E3-33F2-CBA6-B2A9A5A2A517}"/>
              </a:ext>
              <a:ext uri="{C183D7F6-B498-43B3-948B-1728B52AA6E4}">
                <adec:decorative xmlns:adec="http://schemas.microsoft.com/office/drawing/2017/decorative" val="1"/>
              </a:ext>
            </a:extLst>
          </p:cNvPr>
          <p:cNvCxnSpPr>
            <a:cxnSpLocks/>
          </p:cNvCxnSpPr>
          <p:nvPr userDrawn="1"/>
        </p:nvCxnSpPr>
        <p:spPr>
          <a:xfrm>
            <a:off x="2369139" y="2002443"/>
            <a:ext cx="8873530"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2399620" y="162560"/>
            <a:ext cx="8843050" cy="1616904"/>
          </a:xfrm>
        </p:spPr>
        <p:txBody>
          <a:bodyPr lIns="0" anchor="b">
            <a:noAutofit/>
          </a:bodyPr>
          <a:lstStyle>
            <a:lvl1pPr algn="l">
              <a:defRPr sz="3200" cap="all" spc="0" baseline="0">
                <a:solidFill>
                  <a:schemeClr val="accent3">
                    <a:lumMod val="75000"/>
                  </a:schemeClr>
                </a:solidFill>
              </a:defRPr>
            </a:lvl1pPr>
          </a:lstStyle>
          <a:p>
            <a:r>
              <a:rPr lang="en-US" dirty="0"/>
              <a:t>Click to add title</a:t>
            </a:r>
          </a:p>
        </p:txBody>
      </p:sp>
      <p:sp>
        <p:nvSpPr>
          <p:cNvPr id="5" name="Content Placeholder 4">
            <a:extLst>
              <a:ext uri="{FF2B5EF4-FFF2-40B4-BE49-F238E27FC236}">
                <a16:creationId xmlns:a16="http://schemas.microsoft.com/office/drawing/2014/main" id="{A2003C5A-BF21-DE87-0ED1-3E2D0F32B5D8}"/>
              </a:ext>
            </a:extLst>
          </p:cNvPr>
          <p:cNvSpPr>
            <a:spLocks noGrp="1"/>
          </p:cNvSpPr>
          <p:nvPr>
            <p:ph sz="quarter" idx="35" hasCustomPrompt="1"/>
          </p:nvPr>
        </p:nvSpPr>
        <p:spPr>
          <a:xfrm>
            <a:off x="2373002" y="2474811"/>
            <a:ext cx="4015098" cy="3528397"/>
          </a:xfrm>
        </p:spPr>
        <p:txBody>
          <a:bodyPr/>
          <a:lstStyle>
            <a:lvl1pPr marL="0" indent="0">
              <a:lnSpc>
                <a:spcPct val="120000"/>
              </a:lnSpc>
              <a:spcBef>
                <a:spcPts val="1000"/>
              </a:spcBef>
              <a:buClr>
                <a:schemeClr val="accent6"/>
              </a:buClr>
              <a:buFont typeface="Arial" panose="020B0604020202020204" pitchFamily="34" charset="0"/>
              <a:buNone/>
              <a:defRPr sz="1800" spc="0" baseline="0">
                <a:solidFill>
                  <a:schemeClr val="bg1"/>
                </a:solidFill>
                <a:latin typeface="+mn-lt"/>
              </a:defRPr>
            </a:lvl1pPr>
            <a:lvl2pPr marL="283464" indent="-285750">
              <a:lnSpc>
                <a:spcPct val="120000"/>
              </a:lnSpc>
              <a:spcBef>
                <a:spcPts val="1000"/>
              </a:spcBef>
              <a:buClr>
                <a:schemeClr val="accent3">
                  <a:lumMod val="75000"/>
                </a:schemeClr>
              </a:buClr>
              <a:buFont typeface="Arial" panose="020B0604020202020204" pitchFamily="34" charset="0"/>
              <a:buChar char="•"/>
              <a:defRPr sz="1800" spc="0">
                <a:solidFill>
                  <a:schemeClr val="bg1"/>
                </a:solidFill>
              </a:defRPr>
            </a:lvl2pPr>
            <a:lvl3pPr marL="566928" indent="-285750">
              <a:lnSpc>
                <a:spcPct val="120000"/>
              </a:lnSpc>
              <a:spcBef>
                <a:spcPts val="1000"/>
              </a:spcBef>
              <a:buClr>
                <a:schemeClr val="accent3">
                  <a:lumMod val="75000"/>
                </a:schemeClr>
              </a:buClr>
              <a:buFont typeface="Arial" panose="020B0604020202020204" pitchFamily="34" charset="0"/>
              <a:buChar char="•"/>
              <a:defRPr sz="1800" spc="0">
                <a:solidFill>
                  <a:schemeClr val="bg1"/>
                </a:solidFill>
              </a:defRPr>
            </a:lvl3pPr>
            <a:lvl4pPr marL="859536" indent="-285750">
              <a:lnSpc>
                <a:spcPct val="120000"/>
              </a:lnSpc>
              <a:spcBef>
                <a:spcPts val="1000"/>
              </a:spcBef>
              <a:buClr>
                <a:schemeClr val="accent3">
                  <a:lumMod val="75000"/>
                </a:schemeClr>
              </a:buClr>
              <a:buFont typeface="Arial" panose="020B0604020202020204" pitchFamily="34" charset="0"/>
              <a:buChar char="•"/>
              <a:defRPr sz="1800" spc="0">
                <a:solidFill>
                  <a:schemeClr val="bg1"/>
                </a:solidFill>
              </a:defRPr>
            </a:lvl4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21" name="Content Placeholder 4">
            <a:extLst>
              <a:ext uri="{FF2B5EF4-FFF2-40B4-BE49-F238E27FC236}">
                <a16:creationId xmlns:a16="http://schemas.microsoft.com/office/drawing/2014/main" id="{D77F99A7-26FA-422E-43E9-C76B4A56E44A}"/>
              </a:ext>
            </a:extLst>
          </p:cNvPr>
          <p:cNvSpPr>
            <a:spLocks noGrp="1"/>
          </p:cNvSpPr>
          <p:nvPr>
            <p:ph sz="quarter" idx="36" hasCustomPrompt="1"/>
          </p:nvPr>
        </p:nvSpPr>
        <p:spPr>
          <a:xfrm>
            <a:off x="6995159" y="2474811"/>
            <a:ext cx="4227332" cy="3528397"/>
          </a:xfrm>
        </p:spPr>
        <p:txBody>
          <a:bodyPr/>
          <a:lstStyle>
            <a:lvl1pPr marL="0" indent="0">
              <a:lnSpc>
                <a:spcPct val="120000"/>
              </a:lnSpc>
              <a:spcBef>
                <a:spcPts val="1000"/>
              </a:spcBef>
              <a:buClr>
                <a:schemeClr val="accent6"/>
              </a:buClr>
              <a:buFont typeface="Arial" panose="020B0604020202020204" pitchFamily="34" charset="0"/>
              <a:buNone/>
              <a:defRPr sz="1800" spc="0" baseline="0">
                <a:solidFill>
                  <a:schemeClr val="bg1"/>
                </a:solidFill>
                <a:latin typeface="+mn-lt"/>
              </a:defRPr>
            </a:lvl1pPr>
            <a:lvl2pPr marL="283464" indent="-285750">
              <a:lnSpc>
                <a:spcPct val="120000"/>
              </a:lnSpc>
              <a:spcBef>
                <a:spcPts val="1000"/>
              </a:spcBef>
              <a:buClr>
                <a:schemeClr val="accent3">
                  <a:lumMod val="75000"/>
                </a:schemeClr>
              </a:buClr>
              <a:buFont typeface="Arial" panose="020B0604020202020204" pitchFamily="34" charset="0"/>
              <a:buChar char="•"/>
              <a:defRPr sz="1800" spc="0">
                <a:solidFill>
                  <a:schemeClr val="bg1"/>
                </a:solidFill>
              </a:defRPr>
            </a:lvl2pPr>
            <a:lvl3pPr marL="566928" indent="-285750">
              <a:lnSpc>
                <a:spcPct val="120000"/>
              </a:lnSpc>
              <a:spcBef>
                <a:spcPts val="1000"/>
              </a:spcBef>
              <a:buClr>
                <a:schemeClr val="accent3">
                  <a:lumMod val="75000"/>
                </a:schemeClr>
              </a:buClr>
              <a:buFont typeface="Arial" panose="020B0604020202020204" pitchFamily="34" charset="0"/>
              <a:buChar char="•"/>
              <a:defRPr sz="1800" spc="0">
                <a:solidFill>
                  <a:schemeClr val="bg1"/>
                </a:solidFill>
              </a:defRPr>
            </a:lvl3pPr>
            <a:lvl4pPr marL="859536" indent="-285750">
              <a:lnSpc>
                <a:spcPct val="120000"/>
              </a:lnSpc>
              <a:spcBef>
                <a:spcPts val="1000"/>
              </a:spcBef>
              <a:buClr>
                <a:schemeClr val="accent3">
                  <a:lumMod val="75000"/>
                </a:schemeClr>
              </a:buClr>
              <a:buFont typeface="Arial" panose="020B0604020202020204" pitchFamily="34" charset="0"/>
              <a:buChar char="•"/>
              <a:defRPr sz="1800" spc="0">
                <a:solidFill>
                  <a:schemeClr val="bg1"/>
                </a:solidFill>
              </a:defRPr>
            </a:lvl4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Presentation title</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127582842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8_Title and 2 column">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7247A-846A-F316-B494-69B42CBF34DD}"/>
              </a:ext>
              <a:ext uri="{C183D7F6-B498-43B3-948B-1728B52AA6E4}">
                <adec:decorative xmlns:adec="http://schemas.microsoft.com/office/drawing/2017/decorative" val="1"/>
              </a:ext>
            </a:extLst>
          </p:cNvPr>
          <p:cNvSpPr/>
          <p:nvPr userDrawn="1"/>
        </p:nvSpPr>
        <p:spPr>
          <a:xfrm>
            <a:off x="321869" y="343814"/>
            <a:ext cx="11550701" cy="6210605"/>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cxnSp>
        <p:nvCxnSpPr>
          <p:cNvPr id="4" name="Straight Connector 3">
            <a:extLst>
              <a:ext uri="{FF2B5EF4-FFF2-40B4-BE49-F238E27FC236}">
                <a16:creationId xmlns:a16="http://schemas.microsoft.com/office/drawing/2014/main" id="{884B3AF6-983E-0901-0045-6CDF4E93E1BA}"/>
              </a:ext>
              <a:ext uri="{C183D7F6-B498-43B3-948B-1728B52AA6E4}">
                <adec:decorative xmlns:adec="http://schemas.microsoft.com/office/drawing/2017/decorative" val="1"/>
              </a:ext>
            </a:extLst>
          </p:cNvPr>
          <p:cNvCxnSpPr>
            <a:cxnSpLocks/>
          </p:cNvCxnSpPr>
          <p:nvPr userDrawn="1"/>
        </p:nvCxnSpPr>
        <p:spPr>
          <a:xfrm>
            <a:off x="807039" y="1983705"/>
            <a:ext cx="10435630"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3C5B7647-403E-A66E-6CF4-0D3A99AA5154}"/>
              </a:ext>
              <a:ext uri="{C183D7F6-B498-43B3-948B-1728B52AA6E4}">
                <adec:decorative xmlns:adec="http://schemas.microsoft.com/office/drawing/2017/decorative" val="1"/>
              </a:ext>
            </a:extLst>
          </p:cNvPr>
          <p:cNvGrpSpPr/>
          <p:nvPr userDrawn="1"/>
        </p:nvGrpSpPr>
        <p:grpSpPr>
          <a:xfrm rot="10800000" flipH="1">
            <a:off x="10488530" y="4210019"/>
            <a:ext cx="754139" cy="1865729"/>
            <a:chOff x="653351" y="2693558"/>
            <a:chExt cx="754139" cy="1865729"/>
          </a:xfrm>
        </p:grpSpPr>
        <p:sp>
          <p:nvSpPr>
            <p:cNvPr id="10" name="Graphic 15">
              <a:extLst>
                <a:ext uri="{FF2B5EF4-FFF2-40B4-BE49-F238E27FC236}">
                  <a16:creationId xmlns:a16="http://schemas.microsoft.com/office/drawing/2014/main" id="{E48E731E-FEF1-9C59-64B0-9CB6E8853912}"/>
                </a:ext>
                <a:ext uri="{C183D7F6-B498-43B3-948B-1728B52AA6E4}">
                  <adec:decorative xmlns:adec="http://schemas.microsoft.com/office/drawing/2017/decorative" val="1"/>
                </a:ext>
              </a:extLst>
            </p:cNvPr>
            <p:cNvSpPr/>
            <p:nvPr/>
          </p:nvSpPr>
          <p:spPr>
            <a:xfrm>
              <a:off x="1098137" y="2693558"/>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11" name="Graphic 12">
              <a:extLst>
                <a:ext uri="{FF2B5EF4-FFF2-40B4-BE49-F238E27FC236}">
                  <a16:creationId xmlns:a16="http://schemas.microsoft.com/office/drawing/2014/main" id="{AFE83BB3-4D12-8E20-CA93-1834D7F0A434}"/>
                </a:ext>
                <a:ext uri="{C183D7F6-B498-43B3-948B-1728B52AA6E4}">
                  <adec:decorative xmlns:adec="http://schemas.microsoft.com/office/drawing/2017/decorative" val="1"/>
                </a:ext>
              </a:extLst>
            </p:cNvPr>
            <p:cNvSpPr/>
            <p:nvPr/>
          </p:nvSpPr>
          <p:spPr>
            <a:xfrm>
              <a:off x="1306906" y="3837599"/>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
          <p:nvSpPr>
            <p:cNvPr id="12" name="Graphic 12">
              <a:extLst>
                <a:ext uri="{FF2B5EF4-FFF2-40B4-BE49-F238E27FC236}">
                  <a16:creationId xmlns:a16="http://schemas.microsoft.com/office/drawing/2014/main" id="{3EB1D810-BC05-6C0E-0DE4-3604EBAADCC3}"/>
                </a:ext>
                <a:ext uri="{C183D7F6-B498-43B3-948B-1728B52AA6E4}">
                  <adec:decorative xmlns:adec="http://schemas.microsoft.com/office/drawing/2017/decorative" val="1"/>
                </a:ext>
              </a:extLst>
            </p:cNvPr>
            <p:cNvSpPr/>
            <p:nvPr/>
          </p:nvSpPr>
          <p:spPr>
            <a:xfrm>
              <a:off x="653351" y="4521502"/>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grp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741680" y="430482"/>
            <a:ext cx="10500989" cy="1327464"/>
          </a:xfrm>
        </p:spPr>
        <p:txBody>
          <a:bodyPr anchor="b">
            <a:noAutofit/>
          </a:bodyPr>
          <a:lstStyle>
            <a:lvl1pPr algn="l">
              <a:defRPr sz="3200" cap="all" spc="0" baseline="0">
                <a:solidFill>
                  <a:schemeClr val="accent3">
                    <a:lumMod val="75000"/>
                  </a:schemeClr>
                </a:solidFill>
              </a:defRPr>
            </a:lvl1pPr>
          </a:lstStyle>
          <a:p>
            <a:r>
              <a:rPr lang="en-US" dirty="0"/>
              <a:t>Click to add title</a:t>
            </a:r>
          </a:p>
        </p:txBody>
      </p:sp>
      <p:sp>
        <p:nvSpPr>
          <p:cNvPr id="5" name="Content Placeholder 4">
            <a:extLst>
              <a:ext uri="{FF2B5EF4-FFF2-40B4-BE49-F238E27FC236}">
                <a16:creationId xmlns:a16="http://schemas.microsoft.com/office/drawing/2014/main" id="{A2003C5A-BF21-DE87-0ED1-3E2D0F32B5D8}"/>
              </a:ext>
            </a:extLst>
          </p:cNvPr>
          <p:cNvSpPr>
            <a:spLocks noGrp="1"/>
          </p:cNvSpPr>
          <p:nvPr>
            <p:ph sz="quarter" idx="35" hasCustomPrompt="1"/>
          </p:nvPr>
        </p:nvSpPr>
        <p:spPr>
          <a:xfrm>
            <a:off x="807038" y="2465539"/>
            <a:ext cx="3774587" cy="3723753"/>
          </a:xfrm>
        </p:spPr>
        <p:txBody>
          <a:bodyPr/>
          <a:lstStyle>
            <a:lvl1pPr marL="342900" indent="-342900">
              <a:lnSpc>
                <a:spcPct val="120000"/>
              </a:lnSpc>
              <a:spcBef>
                <a:spcPts val="1000"/>
              </a:spcBef>
              <a:buClr>
                <a:schemeClr val="accent3">
                  <a:lumMod val="75000"/>
                </a:schemeClr>
              </a:buClr>
              <a:buFont typeface="+mj-lt"/>
              <a:buAutoNum type="arabicPeriod"/>
              <a:defRPr sz="1800" spc="0" baseline="0">
                <a:solidFill>
                  <a:schemeClr val="bg1"/>
                </a:solidFill>
                <a:latin typeface="+mn-lt"/>
              </a:defRPr>
            </a:lvl1pPr>
            <a:lvl2pPr marL="626364" indent="-342900">
              <a:lnSpc>
                <a:spcPct val="120000"/>
              </a:lnSpc>
              <a:spcBef>
                <a:spcPts val="1000"/>
              </a:spcBef>
              <a:buClr>
                <a:schemeClr val="accent3">
                  <a:lumMod val="75000"/>
                </a:schemeClr>
              </a:buClr>
              <a:buFont typeface="+mj-lt"/>
              <a:buAutoNum type="alphaLcPeriod"/>
              <a:defRPr sz="1800" spc="0">
                <a:solidFill>
                  <a:schemeClr val="bg1"/>
                </a:solidFill>
                <a:latin typeface="+mn-lt"/>
              </a:defRPr>
            </a:lvl2pPr>
            <a:lvl3pPr marL="918972" indent="-342900">
              <a:lnSpc>
                <a:spcPct val="120000"/>
              </a:lnSpc>
              <a:spcBef>
                <a:spcPts val="1000"/>
              </a:spcBef>
              <a:buClr>
                <a:schemeClr val="accent3">
                  <a:lumMod val="75000"/>
                </a:schemeClr>
              </a:buClr>
              <a:buFont typeface="+mj-lt"/>
              <a:buAutoNum type="arabicParenR"/>
              <a:defRPr sz="1800" spc="0">
                <a:solidFill>
                  <a:schemeClr val="bg1"/>
                </a:solidFill>
                <a:latin typeface="+mn-lt"/>
              </a:defRPr>
            </a:lvl3pPr>
            <a:lvl4pPr marL="1209294" indent="-342900">
              <a:lnSpc>
                <a:spcPct val="120000"/>
              </a:lnSpc>
              <a:spcBef>
                <a:spcPts val="1000"/>
              </a:spcBef>
              <a:buClr>
                <a:schemeClr val="accent3">
                  <a:lumMod val="75000"/>
                </a:schemeClr>
              </a:buClr>
              <a:buFont typeface="+mj-lt"/>
              <a:buAutoNum type="alphaLcParenR"/>
              <a:defRPr sz="1800" spc="0">
                <a:solidFill>
                  <a:schemeClr val="bg1"/>
                </a:solidFill>
                <a:latin typeface="+mn-lt"/>
              </a:defRPr>
            </a:lvl4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19" name="Content Placeholder 4">
            <a:extLst>
              <a:ext uri="{FF2B5EF4-FFF2-40B4-BE49-F238E27FC236}">
                <a16:creationId xmlns:a16="http://schemas.microsoft.com/office/drawing/2014/main" id="{39870F08-C2AE-9AF7-58DE-EEA8A48BEDA9}"/>
              </a:ext>
            </a:extLst>
          </p:cNvPr>
          <p:cNvSpPr>
            <a:spLocks noGrp="1"/>
          </p:cNvSpPr>
          <p:nvPr>
            <p:ph sz="quarter" idx="36" hasCustomPrompt="1"/>
          </p:nvPr>
        </p:nvSpPr>
        <p:spPr>
          <a:xfrm>
            <a:off x="4927600" y="2465539"/>
            <a:ext cx="6315069" cy="3723753"/>
          </a:xfrm>
        </p:spPr>
        <p:txBody>
          <a:bodyPr/>
          <a:lstStyle>
            <a:lvl1pPr marL="0" indent="0">
              <a:lnSpc>
                <a:spcPct val="120000"/>
              </a:lnSpc>
              <a:spcBef>
                <a:spcPts val="1000"/>
              </a:spcBef>
              <a:buClr>
                <a:schemeClr val="accent6"/>
              </a:buClr>
              <a:buFont typeface="Arial" panose="020B0604020202020204" pitchFamily="34" charset="0"/>
              <a:buNone/>
              <a:defRPr sz="1800" spc="0" baseline="0">
                <a:solidFill>
                  <a:schemeClr val="bg1"/>
                </a:solidFill>
                <a:latin typeface="+mn-lt"/>
              </a:defRPr>
            </a:lvl1pPr>
            <a:lvl2pPr marL="283464" indent="-285750">
              <a:lnSpc>
                <a:spcPct val="120000"/>
              </a:lnSpc>
              <a:spcBef>
                <a:spcPts val="1000"/>
              </a:spcBef>
              <a:buClr>
                <a:schemeClr val="accent3">
                  <a:lumMod val="75000"/>
                </a:schemeClr>
              </a:buClr>
              <a:buFont typeface="Arial" panose="020B0604020202020204" pitchFamily="34" charset="0"/>
              <a:buChar char="•"/>
              <a:defRPr sz="1800" spc="0">
                <a:solidFill>
                  <a:schemeClr val="bg1"/>
                </a:solidFill>
                <a:latin typeface="+mn-lt"/>
              </a:defRPr>
            </a:lvl2pPr>
            <a:lvl3pPr marL="566928" indent="-285750">
              <a:lnSpc>
                <a:spcPct val="120000"/>
              </a:lnSpc>
              <a:spcBef>
                <a:spcPts val="1000"/>
              </a:spcBef>
              <a:buClr>
                <a:schemeClr val="accent3">
                  <a:lumMod val="75000"/>
                </a:schemeClr>
              </a:buClr>
              <a:buFont typeface="Arial" panose="020B0604020202020204" pitchFamily="34" charset="0"/>
              <a:buChar char="•"/>
              <a:defRPr sz="1800" spc="0">
                <a:solidFill>
                  <a:schemeClr val="bg1"/>
                </a:solidFill>
                <a:latin typeface="+mn-lt"/>
              </a:defRPr>
            </a:lvl3pPr>
            <a:lvl4pPr marL="859536" indent="-285750">
              <a:lnSpc>
                <a:spcPct val="120000"/>
              </a:lnSpc>
              <a:spcBef>
                <a:spcPts val="1000"/>
              </a:spcBef>
              <a:buClr>
                <a:schemeClr val="accent3">
                  <a:lumMod val="75000"/>
                </a:schemeClr>
              </a:buClr>
              <a:buFont typeface="Arial" panose="020B0604020202020204" pitchFamily="34" charset="0"/>
              <a:buChar char="•"/>
              <a:defRPr sz="1800" spc="0">
                <a:solidFill>
                  <a:schemeClr val="bg1"/>
                </a:solidFill>
                <a:latin typeface="+mn-lt"/>
              </a:defRPr>
            </a:lvl4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Presentation title</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96622275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chemeClr val="tx1"/>
            </a:gs>
            <a:gs pos="99000">
              <a:srgbClr val="05202E"/>
            </a:gs>
          </a:gsLst>
          <a:lin ang="5400000" scaled="1"/>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C3EA418-19D1-0D4D-BE52-40A86E32FBF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12BAE0C-5187-A64D-A481-E69245670354}"/>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F9759C05-48F5-9346-8256-5B61C6990EC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noAutofit/>
          </a:bodyPr>
          <a:lstStyle>
            <a:lvl1pPr algn="l">
              <a:defRPr sz="1200">
                <a:solidFill>
                  <a:schemeClr val="bg1"/>
                </a:solidFill>
                <a:latin typeface="+mj-lt"/>
                <a:cs typeface="Biome" panose="020B0503030204020804" pitchFamily="34" charset="0"/>
              </a:defRPr>
            </a:lvl1pPr>
          </a:lstStyle>
          <a:p>
            <a:endParaRPr lang="en-US" dirty="0"/>
          </a:p>
        </p:txBody>
      </p:sp>
      <p:sp>
        <p:nvSpPr>
          <p:cNvPr id="5" name="Footer Placeholder 4">
            <a:extLst>
              <a:ext uri="{FF2B5EF4-FFF2-40B4-BE49-F238E27FC236}">
                <a16:creationId xmlns:a16="http://schemas.microsoft.com/office/drawing/2014/main" id="{84175D63-7351-9C4A-AEE0-10E27B3B645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bg1"/>
                </a:solidFill>
                <a:latin typeface="+mj-lt"/>
                <a:cs typeface="Biome" panose="020B0503030204020804" pitchFamily="34" charset="0"/>
              </a:defRPr>
            </a:lvl1pPr>
          </a:lstStyle>
          <a:p>
            <a:r>
              <a:rPr lang="en-US" dirty="0"/>
              <a:t>Presentation title</a:t>
            </a:r>
          </a:p>
        </p:txBody>
      </p:sp>
      <p:sp>
        <p:nvSpPr>
          <p:cNvPr id="6" name="Slide Number Placeholder 5">
            <a:extLst>
              <a:ext uri="{FF2B5EF4-FFF2-40B4-BE49-F238E27FC236}">
                <a16:creationId xmlns:a16="http://schemas.microsoft.com/office/drawing/2014/main" id="{7350889F-2BBA-5F45-95BC-BEA66881675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noAutofit/>
          </a:bodyPr>
          <a:lstStyle>
            <a:lvl1pPr algn="r">
              <a:defRPr sz="1200">
                <a:solidFill>
                  <a:schemeClr val="bg1"/>
                </a:solidFill>
                <a:latin typeface="+mj-lt"/>
                <a:cs typeface="Biome" panose="020B0503030204020804" pitchFamily="34" charset="0"/>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1955693199"/>
      </p:ext>
    </p:extLst>
  </p:cSld>
  <p:clrMap bg1="lt1" tx1="dk1" bg2="lt2" tx2="dk2" accent1="accent1" accent2="accent2" accent3="accent3" accent4="accent4" accent5="accent5" accent6="accent6" hlink="hlink" folHlink="folHlink"/>
  <p:sldLayoutIdLst>
    <p:sldLayoutId id="2147483657" r:id="rId1"/>
    <p:sldLayoutId id="2147483679" r:id="rId2"/>
    <p:sldLayoutId id="2147483669" r:id="rId3"/>
    <p:sldLayoutId id="2147483672" r:id="rId4"/>
    <p:sldLayoutId id="2147483673" r:id="rId5"/>
    <p:sldLayoutId id="2147483674" r:id="rId6"/>
    <p:sldLayoutId id="2147483671" r:id="rId7"/>
    <p:sldLayoutId id="2147483675" r:id="rId8"/>
    <p:sldLayoutId id="2147483676" r:id="rId9"/>
    <p:sldLayoutId id="2147483670" r:id="rId10"/>
    <p:sldLayoutId id="2147483677" r:id="rId11"/>
    <p:sldLayoutId id="2147483678" r:id="rId12"/>
    <p:sldLayoutId id="2147483664" r:id="rId13"/>
    <p:sldLayoutId id="2147483663" r:id="rId14"/>
  </p:sldLayoutIdLst>
  <p:hf hdr="0" ftr="0" dt="0"/>
  <p:txStyles>
    <p:titleStyle>
      <a:lvl1pPr algn="l" defTabSz="914400" rtl="0" eaLnBrk="1" latinLnBrk="0" hangingPunct="1">
        <a:lnSpc>
          <a:spcPct val="90000"/>
        </a:lnSpc>
        <a:spcBef>
          <a:spcPct val="0"/>
        </a:spcBef>
        <a:buNone/>
        <a:defRPr sz="4400" kern="1200" spc="300" baseline="0">
          <a:solidFill>
            <a:schemeClr val="bg1"/>
          </a:solidFill>
          <a:latin typeface="+mj-lt"/>
          <a:ea typeface="+mj-ea"/>
          <a:cs typeface="Biome" panose="020B05030302040208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accent3"/>
          </a:solidFill>
          <a:latin typeface="+mj-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9.jpg"/><Relationship Id="rId3" Type="http://schemas.openxmlformats.org/officeDocument/2006/relationships/image" Target="../media/image7.jpg"/><Relationship Id="rId7" Type="http://schemas.openxmlformats.org/officeDocument/2006/relationships/hyperlink" Target="https://creativecommons.org/licenses/by/3.0/"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hyperlink" Target="https://www.tasnimnews.com/en/news/2018/02/12/1654685/russian-military-test-fires-new-upgraded-air-defense-missile-media" TargetMode="External"/><Relationship Id="rId5" Type="http://schemas.openxmlformats.org/officeDocument/2006/relationships/image" Target="../media/image8.jpg"/><Relationship Id="rId4" Type="http://schemas.openxmlformats.org/officeDocument/2006/relationships/hyperlink" Target="https://picryl.com/media/an-mim-104-patriot-missile-is-test-fired-dc69be" TargetMode="External"/><Relationship Id="rId9" Type="http://schemas.openxmlformats.org/officeDocument/2006/relationships/hyperlink" Target="https://www.tasnimnews.com/en/news/2017/03/09/1350686/irgc-successfully-test-fires-homegrown-missile"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4.xml"/><Relationship Id="rId4" Type="http://schemas.openxmlformats.org/officeDocument/2006/relationships/image" Target="../media/image26.jpeg"/></Relationships>
</file>

<file path=ppt/slides/_rels/slide16.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4.xml"/><Relationship Id="rId4" Type="http://schemas.openxmlformats.org/officeDocument/2006/relationships/image" Target="../media/image29.jpeg"/></Relationships>
</file>

<file path=ppt/slides/_rels/slide17.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4.xml"/><Relationship Id="rId4" Type="http://schemas.openxmlformats.org/officeDocument/2006/relationships/image" Target="../media/image32.jpeg"/></Relationships>
</file>

<file path=ppt/slides/_rels/slide18.xml.rels><?xml version="1.0" encoding="UTF-8" standalone="yes"?>
<Relationships xmlns="http://schemas.openxmlformats.org/package/2006/relationships"><Relationship Id="rId3" Type="http://schemas.openxmlformats.org/officeDocument/2006/relationships/image" Target="../media/image34.gif"/><Relationship Id="rId2" Type="http://schemas.openxmlformats.org/officeDocument/2006/relationships/image" Target="../media/image33.gif"/><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8.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0.png"/><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0.png"/><Relationship Id="rId1" Type="http://schemas.openxmlformats.org/officeDocument/2006/relationships/slideLayout" Target="../slideLayouts/slideLayout13.xml"/><Relationship Id="rId4" Type="http://schemas.openxmlformats.org/officeDocument/2006/relationships/image" Target="../media/image44.png"/></Relationships>
</file>

<file path=ppt/slides/_rels/slide3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13.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3.xml"/><Relationship Id="rId5" Type="http://schemas.openxmlformats.org/officeDocument/2006/relationships/image" Target="../media/image19.png"/><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65A29DA-2D09-57A2-09BC-FB88824F10A3}"/>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978222" y="4146104"/>
            <a:ext cx="2980604" cy="200227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scene3d>
            <a:camera prst="perspectiveContrastingRightFacing"/>
            <a:lightRig rig="threePt" dir="t"/>
          </a:scene3d>
        </p:spPr>
      </p:pic>
      <p:pic>
        <p:nvPicPr>
          <p:cNvPr id="10" name="Picture 9">
            <a:extLst>
              <a:ext uri="{FF2B5EF4-FFF2-40B4-BE49-F238E27FC236}">
                <a16:creationId xmlns:a16="http://schemas.microsoft.com/office/drawing/2014/main" id="{00F1EE4A-2AF6-1710-3A9D-8DB7482497EE}"/>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4458605" y="4000189"/>
            <a:ext cx="2872949" cy="200029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1" name="TextBox 10">
            <a:extLst>
              <a:ext uri="{FF2B5EF4-FFF2-40B4-BE49-F238E27FC236}">
                <a16:creationId xmlns:a16="http://schemas.microsoft.com/office/drawing/2014/main" id="{8708DBAA-7C57-071B-B061-5901C96B0848}"/>
              </a:ext>
            </a:extLst>
          </p:cNvPr>
          <p:cNvSpPr txBox="1"/>
          <p:nvPr/>
        </p:nvSpPr>
        <p:spPr>
          <a:xfrm>
            <a:off x="6437249" y="6858000"/>
            <a:ext cx="7620000" cy="230832"/>
          </a:xfrm>
          <a:prstGeom prst="rect">
            <a:avLst/>
          </a:prstGeom>
          <a:noFill/>
        </p:spPr>
        <p:txBody>
          <a:bodyPr wrap="square" rtlCol="0">
            <a:spAutoFit/>
          </a:bodyPr>
          <a:lstStyle/>
          <a:p>
            <a:r>
              <a:rPr lang="en-IN" sz="900" dirty="0">
                <a:hlinkClick r:id="rId6" tooltip="https://www.tasnimnews.com/en/news/2018/02/12/1654685/russian-military-test-fires-new-upgraded-air-defense-missile-media"/>
              </a:rPr>
              <a:t>This Photo</a:t>
            </a:r>
            <a:r>
              <a:rPr lang="en-IN" sz="900" dirty="0"/>
              <a:t> by Unknown Author is licensed under </a:t>
            </a:r>
            <a:r>
              <a:rPr lang="en-IN" sz="900" dirty="0">
                <a:hlinkClick r:id="rId7" tooltip="https://creativecommons.org/licenses/by/3.0/"/>
              </a:rPr>
              <a:t>CC BY</a:t>
            </a:r>
            <a:endParaRPr lang="en-IN" sz="900" dirty="0"/>
          </a:p>
        </p:txBody>
      </p:sp>
      <p:pic>
        <p:nvPicPr>
          <p:cNvPr id="13" name="Picture 12">
            <a:extLst>
              <a:ext uri="{FF2B5EF4-FFF2-40B4-BE49-F238E27FC236}">
                <a16:creationId xmlns:a16="http://schemas.microsoft.com/office/drawing/2014/main" id="{EF6A2017-1E9A-7FE9-5106-7B13764D15AF}"/>
              </a:ext>
            </a:extLst>
          </p:cNvPr>
          <p:cNvPicPr>
            <a:picLocks noChangeAspect="1"/>
          </p:cNvPicPr>
          <p:nvPr/>
        </p:nvPicPr>
        <p:blipFill>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8233176" y="4148083"/>
            <a:ext cx="2872949" cy="200029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scene3d>
            <a:camera prst="perspectiveContrastingLeftFacing"/>
            <a:lightRig rig="threePt" dir="t"/>
          </a:scene3d>
        </p:spPr>
      </p:pic>
      <p:sp>
        <p:nvSpPr>
          <p:cNvPr id="14" name="TextBox 13">
            <a:extLst>
              <a:ext uri="{FF2B5EF4-FFF2-40B4-BE49-F238E27FC236}">
                <a16:creationId xmlns:a16="http://schemas.microsoft.com/office/drawing/2014/main" id="{084C46F4-3EF4-ABA4-8A83-C04B99949B5C}"/>
              </a:ext>
            </a:extLst>
          </p:cNvPr>
          <p:cNvSpPr txBox="1"/>
          <p:nvPr/>
        </p:nvSpPr>
        <p:spPr>
          <a:xfrm>
            <a:off x="6437249" y="6973416"/>
            <a:ext cx="7620000" cy="230832"/>
          </a:xfrm>
          <a:prstGeom prst="rect">
            <a:avLst/>
          </a:prstGeom>
          <a:noFill/>
        </p:spPr>
        <p:txBody>
          <a:bodyPr wrap="square" rtlCol="0">
            <a:spAutoFit/>
          </a:bodyPr>
          <a:lstStyle/>
          <a:p>
            <a:r>
              <a:rPr lang="en-IN" sz="900" dirty="0">
                <a:hlinkClick r:id="rId9" tooltip="https://www.tasnimnews.com/en/news/2017/03/09/1350686/irgc-successfully-test-fires-homegrown-missile"/>
              </a:rPr>
              <a:t>This Photo</a:t>
            </a:r>
            <a:r>
              <a:rPr lang="en-IN" sz="900" dirty="0"/>
              <a:t> by Unknown Author is licensed under </a:t>
            </a:r>
            <a:r>
              <a:rPr lang="en-IN" sz="900" dirty="0">
                <a:hlinkClick r:id="rId7" tooltip="https://creativecommons.org/licenses/by/3.0/"/>
              </a:rPr>
              <a:t>CC BY</a:t>
            </a:r>
            <a:endParaRPr lang="en-IN" sz="900" dirty="0"/>
          </a:p>
        </p:txBody>
      </p:sp>
      <p:sp>
        <p:nvSpPr>
          <p:cNvPr id="15" name="Subtitle 3">
            <a:extLst>
              <a:ext uri="{FF2B5EF4-FFF2-40B4-BE49-F238E27FC236}">
                <a16:creationId xmlns:a16="http://schemas.microsoft.com/office/drawing/2014/main" id="{9D2BFEC7-28A9-CC38-A5C2-82034FD1645A}"/>
              </a:ext>
            </a:extLst>
          </p:cNvPr>
          <p:cNvSpPr>
            <a:spLocks noGrp="1"/>
          </p:cNvSpPr>
          <p:nvPr>
            <p:ph type="subTitle" idx="1"/>
          </p:nvPr>
        </p:nvSpPr>
        <p:spPr>
          <a:xfrm>
            <a:off x="1735546" y="1291903"/>
            <a:ext cx="8511703" cy="2387865"/>
          </a:xfrm>
        </p:spPr>
        <p:txBody>
          <a:bodyPr/>
          <a:lstStyle/>
          <a:p>
            <a:r>
              <a:rPr lang="en-US" sz="4800" b="1" dirty="0"/>
              <a:t>Self-Guided missile</a:t>
            </a:r>
          </a:p>
          <a:p>
            <a:r>
              <a:rPr lang="en-US" sz="4800" b="1" dirty="0"/>
              <a:t>(Liquid Nitrogen Propulsion system)</a:t>
            </a:r>
          </a:p>
        </p:txBody>
      </p:sp>
    </p:spTree>
    <p:extLst>
      <p:ext uri="{BB962C8B-B14F-4D97-AF65-F5344CB8AC3E}">
        <p14:creationId xmlns:p14="http://schemas.microsoft.com/office/powerpoint/2010/main" val="2498031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anim calcmode="lin" valueType="num">
                                      <p:cBhvr>
                                        <p:cTn id="8" dur="500" fill="hold"/>
                                        <p:tgtEl>
                                          <p:spTgt spid="8"/>
                                        </p:tgtEl>
                                        <p:attrNameLst>
                                          <p:attrName>ppt_x</p:attrName>
                                        </p:attrNameLst>
                                      </p:cBhvr>
                                      <p:tavLst>
                                        <p:tav tm="0">
                                          <p:val>
                                            <p:strVal val="#ppt_x"/>
                                          </p:val>
                                        </p:tav>
                                        <p:tav tm="100000">
                                          <p:val>
                                            <p:strVal val="#ppt_x"/>
                                          </p:val>
                                        </p:tav>
                                      </p:tavLst>
                                    </p:anim>
                                    <p:anim calcmode="lin" valueType="num">
                                      <p:cBhvr>
                                        <p:cTn id="9" dur="500" fill="hold"/>
                                        <p:tgtEl>
                                          <p:spTgt spid="8"/>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nodeType="after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anim calcmode="lin" valueType="num">
                                      <p:cBhvr>
                                        <p:cTn id="14" dur="500" fill="hold"/>
                                        <p:tgtEl>
                                          <p:spTgt spid="10"/>
                                        </p:tgtEl>
                                        <p:attrNameLst>
                                          <p:attrName>ppt_x</p:attrName>
                                        </p:attrNameLst>
                                      </p:cBhvr>
                                      <p:tavLst>
                                        <p:tav tm="0">
                                          <p:val>
                                            <p:strVal val="#ppt_x"/>
                                          </p:val>
                                        </p:tav>
                                        <p:tav tm="100000">
                                          <p:val>
                                            <p:strVal val="#ppt_x"/>
                                          </p:val>
                                        </p:tav>
                                      </p:tavLst>
                                    </p:anim>
                                    <p:anim calcmode="lin" valueType="num">
                                      <p:cBhvr>
                                        <p:cTn id="15" dur="500" fill="hold"/>
                                        <p:tgtEl>
                                          <p:spTgt spid="10"/>
                                        </p:tgtEl>
                                        <p:attrNameLst>
                                          <p:attrName>ppt_y</p:attrName>
                                        </p:attrNameLst>
                                      </p:cBhvr>
                                      <p:tavLst>
                                        <p:tav tm="0">
                                          <p:val>
                                            <p:strVal val="#ppt_y+.1"/>
                                          </p:val>
                                        </p:tav>
                                        <p:tav tm="100000">
                                          <p:val>
                                            <p:strVal val="#ppt_y"/>
                                          </p:val>
                                        </p:tav>
                                      </p:tavLst>
                                    </p:anim>
                                  </p:childTnLst>
                                </p:cTn>
                              </p:par>
                            </p:childTnLst>
                          </p:cTn>
                        </p:par>
                        <p:par>
                          <p:cTn id="16" fill="hold">
                            <p:stCondLst>
                              <p:cond delay="1000"/>
                            </p:stCondLst>
                            <p:childTnLst>
                              <p:par>
                                <p:cTn id="17" presetID="42" presetClass="entr" presetSubtype="0" fill="hold" nodeType="after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anim calcmode="lin" valueType="num">
                                      <p:cBhvr>
                                        <p:cTn id="20" dur="500" fill="hold"/>
                                        <p:tgtEl>
                                          <p:spTgt spid="13"/>
                                        </p:tgtEl>
                                        <p:attrNameLst>
                                          <p:attrName>ppt_x</p:attrName>
                                        </p:attrNameLst>
                                      </p:cBhvr>
                                      <p:tavLst>
                                        <p:tav tm="0">
                                          <p:val>
                                            <p:strVal val="#ppt_x"/>
                                          </p:val>
                                        </p:tav>
                                        <p:tav tm="100000">
                                          <p:val>
                                            <p:strVal val="#ppt_x"/>
                                          </p:val>
                                        </p:tav>
                                      </p:tavLst>
                                    </p:anim>
                                    <p:anim calcmode="lin" valueType="num">
                                      <p:cBhvr>
                                        <p:cTn id="21" dur="5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DFFFEA-866F-4067-97E6-293DFCBFDE1B}"/>
              </a:ext>
            </a:extLst>
          </p:cNvPr>
          <p:cNvSpPr>
            <a:spLocks noGrp="1"/>
          </p:cNvSpPr>
          <p:nvPr>
            <p:ph type="title"/>
          </p:nvPr>
        </p:nvSpPr>
        <p:spPr/>
        <p:txBody>
          <a:bodyPr/>
          <a:lstStyle/>
          <a:p>
            <a:r>
              <a:rPr lang="en-IN" b="1" dirty="0"/>
              <a:t>Specification of Missile</a:t>
            </a:r>
          </a:p>
        </p:txBody>
      </p:sp>
      <p:sp>
        <p:nvSpPr>
          <p:cNvPr id="4" name="Slide Number Placeholder 3">
            <a:extLst>
              <a:ext uri="{FF2B5EF4-FFF2-40B4-BE49-F238E27FC236}">
                <a16:creationId xmlns:a16="http://schemas.microsoft.com/office/drawing/2014/main" id="{6D7632FD-1A65-9D08-46AB-9D0150A8F6F9}"/>
              </a:ext>
            </a:extLst>
          </p:cNvPr>
          <p:cNvSpPr>
            <a:spLocks noGrp="1"/>
          </p:cNvSpPr>
          <p:nvPr>
            <p:ph type="sldNum" sz="quarter" idx="12"/>
          </p:nvPr>
        </p:nvSpPr>
        <p:spPr/>
        <p:txBody>
          <a:bodyPr/>
          <a:lstStyle/>
          <a:p>
            <a:fld id="{FE024F78-56A6-7740-B68D-8D4D026EDF3F}" type="slidenum">
              <a:rPr lang="en-US" smtClean="0"/>
              <a:pPr/>
              <a:t>10</a:t>
            </a:fld>
            <a:endParaRPr lang="en-US" dirty="0"/>
          </a:p>
        </p:txBody>
      </p:sp>
      <p:sp>
        <p:nvSpPr>
          <p:cNvPr id="8" name="TextBox 7">
            <a:extLst>
              <a:ext uri="{FF2B5EF4-FFF2-40B4-BE49-F238E27FC236}">
                <a16:creationId xmlns:a16="http://schemas.microsoft.com/office/drawing/2014/main" id="{624C8AF2-534F-7142-AE4B-EE51EDAB6DC7}"/>
              </a:ext>
            </a:extLst>
          </p:cNvPr>
          <p:cNvSpPr txBox="1"/>
          <p:nvPr/>
        </p:nvSpPr>
        <p:spPr>
          <a:xfrm>
            <a:off x="835370" y="2200171"/>
            <a:ext cx="10608770" cy="4216539"/>
          </a:xfrm>
          <a:prstGeom prst="rect">
            <a:avLst/>
          </a:prstGeom>
          <a:noFill/>
        </p:spPr>
        <p:txBody>
          <a:bodyPr wrap="square">
            <a:spAutoFit/>
          </a:bodyPr>
          <a:lstStyle/>
          <a:p>
            <a:pPr rtl="0">
              <a:spcBef>
                <a:spcPts val="0"/>
              </a:spcBef>
              <a:spcAft>
                <a:spcPts val="1200"/>
              </a:spcAft>
            </a:pPr>
            <a:r>
              <a:rPr lang="en-US" sz="1600" dirty="0">
                <a:solidFill>
                  <a:schemeClr val="accent3">
                    <a:lumMod val="75000"/>
                  </a:schemeClr>
                </a:solidFill>
              </a:rPr>
              <a:t>In general, the missile structure consists of : </a:t>
            </a:r>
          </a:p>
          <a:p>
            <a:pPr rtl="0">
              <a:spcBef>
                <a:spcPts val="0"/>
              </a:spcBef>
              <a:spcAft>
                <a:spcPts val="1200"/>
              </a:spcAft>
            </a:pPr>
            <a:r>
              <a:rPr lang="en-US" sz="1600" dirty="0">
                <a:solidFill>
                  <a:schemeClr val="accent3">
                    <a:lumMod val="75000"/>
                  </a:schemeClr>
                </a:solidFill>
              </a:rPr>
              <a:t>1. </a:t>
            </a:r>
            <a:r>
              <a:rPr lang="en-US" sz="1600" b="1" dirty="0">
                <a:solidFill>
                  <a:schemeClr val="accent3">
                    <a:lumMod val="75000"/>
                  </a:schemeClr>
                </a:solidFill>
              </a:rPr>
              <a:t>The nose section</a:t>
            </a:r>
            <a:r>
              <a:rPr lang="en-US" sz="1600" dirty="0">
                <a:solidFill>
                  <a:schemeClr val="accent3">
                    <a:lumMod val="75000"/>
                  </a:schemeClr>
                </a:solidFill>
              </a:rPr>
              <a:t>, is the part of the missile that first hits the fluid while flying so that it experiences the greatest force compared to the other structures. The shape of this part affects the stability of the missile when sliding. The nose cone is made taper because the pointed shape has a maximum speed and can divide the airflow better. </a:t>
            </a:r>
          </a:p>
          <a:p>
            <a:pPr rtl="0">
              <a:spcBef>
                <a:spcPts val="0"/>
              </a:spcBef>
              <a:spcAft>
                <a:spcPts val="1200"/>
              </a:spcAft>
            </a:pPr>
            <a:r>
              <a:rPr lang="en-US" sz="1600" dirty="0">
                <a:solidFill>
                  <a:schemeClr val="accent3">
                    <a:lumMod val="75000"/>
                  </a:schemeClr>
                </a:solidFill>
              </a:rPr>
              <a:t>2. </a:t>
            </a:r>
            <a:r>
              <a:rPr lang="en-US" sz="1600" b="1" dirty="0">
                <a:solidFill>
                  <a:schemeClr val="accent3">
                    <a:lumMod val="75000"/>
                  </a:schemeClr>
                </a:solidFill>
              </a:rPr>
              <a:t>The body</a:t>
            </a:r>
            <a:r>
              <a:rPr lang="en-US" sz="1600" dirty="0">
                <a:solidFill>
                  <a:schemeClr val="accent3">
                    <a:lumMod val="75000"/>
                  </a:schemeClr>
                </a:solidFill>
              </a:rPr>
              <a:t>, is a part of the missile that rubs against the fluid which then flows/passes fluid from the nose cone to the fin. In addition, this section is equipped with a chip that functions as a control system; and a place to put warheads. </a:t>
            </a:r>
          </a:p>
          <a:p>
            <a:pPr rtl="0">
              <a:spcBef>
                <a:spcPts val="0"/>
              </a:spcBef>
              <a:spcAft>
                <a:spcPts val="1200"/>
              </a:spcAft>
            </a:pPr>
            <a:r>
              <a:rPr lang="en-US" sz="1600" dirty="0">
                <a:solidFill>
                  <a:schemeClr val="accent3">
                    <a:lumMod val="75000"/>
                  </a:schemeClr>
                </a:solidFill>
              </a:rPr>
              <a:t>3. </a:t>
            </a:r>
            <a:r>
              <a:rPr lang="en-US" sz="1600" b="1" dirty="0">
                <a:solidFill>
                  <a:schemeClr val="accent3">
                    <a:lumMod val="75000"/>
                  </a:schemeClr>
                </a:solidFill>
              </a:rPr>
              <a:t>Fin</a:t>
            </a:r>
            <a:r>
              <a:rPr lang="en-US" sz="1600" dirty="0">
                <a:solidFill>
                  <a:schemeClr val="accent3">
                    <a:lumMod val="75000"/>
                  </a:schemeClr>
                </a:solidFill>
              </a:rPr>
              <a:t>, is a fin that functions as a guide to the flow of air from the tip of the missile to its rear and also serves to make the missile movement more stable. The theory used for this wing study is linearization theory or Ackeret theory, which assumes that the airfoil used is thin; The type of flow used is two-dimensional flow. The selection of the wing/fin plan-form / shape must consider the aerodynamics, distance and expected </a:t>
            </a:r>
            <a:r>
              <a:rPr lang="en-US" sz="1600" dirty="0" err="1">
                <a:solidFill>
                  <a:schemeClr val="accent3">
                    <a:lumMod val="75000"/>
                  </a:schemeClr>
                </a:solidFill>
              </a:rPr>
              <a:t>manoeuvrability</a:t>
            </a:r>
            <a:r>
              <a:rPr lang="en-US" sz="1600" dirty="0">
                <a:solidFill>
                  <a:schemeClr val="accent3">
                    <a:lumMod val="75000"/>
                  </a:schemeClr>
                </a:solidFill>
              </a:rPr>
              <a:t>, suitability of the operating system, mass and configuration of the structure, and production costs.</a:t>
            </a:r>
          </a:p>
          <a:p>
            <a:br>
              <a:rPr lang="en-US" sz="1600" dirty="0">
                <a:solidFill>
                  <a:schemeClr val="accent3">
                    <a:lumMod val="75000"/>
                  </a:schemeClr>
                </a:solidFill>
              </a:rPr>
            </a:br>
            <a:endParaRPr lang="en-IN" sz="1600" dirty="0">
              <a:solidFill>
                <a:schemeClr val="accent3">
                  <a:lumMod val="75000"/>
                </a:schemeClr>
              </a:solidFill>
            </a:endParaRPr>
          </a:p>
        </p:txBody>
      </p:sp>
    </p:spTree>
    <p:extLst>
      <p:ext uri="{BB962C8B-B14F-4D97-AF65-F5344CB8AC3E}">
        <p14:creationId xmlns:p14="http://schemas.microsoft.com/office/powerpoint/2010/main" val="848651399"/>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83E06-8BEA-1DD3-D0D6-391C08880EBF}"/>
              </a:ext>
            </a:extLst>
          </p:cNvPr>
          <p:cNvSpPr>
            <a:spLocks noGrp="1"/>
          </p:cNvSpPr>
          <p:nvPr>
            <p:ph type="title"/>
          </p:nvPr>
        </p:nvSpPr>
        <p:spPr>
          <a:xfrm>
            <a:off x="741680" y="430482"/>
            <a:ext cx="10500989" cy="1327464"/>
          </a:xfrm>
        </p:spPr>
        <p:txBody>
          <a:bodyPr/>
          <a:lstStyle/>
          <a:p>
            <a:r>
              <a:rPr lang="en-IN" dirty="0"/>
              <a:t>Aerodynamics Of The Missile</a:t>
            </a:r>
            <a:endParaRPr lang="en-US" dirty="0"/>
          </a:p>
        </p:txBody>
      </p:sp>
      <p:sp>
        <p:nvSpPr>
          <p:cNvPr id="4" name="Content Placeholder 3">
            <a:extLst>
              <a:ext uri="{FF2B5EF4-FFF2-40B4-BE49-F238E27FC236}">
                <a16:creationId xmlns:a16="http://schemas.microsoft.com/office/drawing/2014/main" id="{3770D91C-D5C0-248C-26D3-DE7C7C72E632}"/>
              </a:ext>
            </a:extLst>
          </p:cNvPr>
          <p:cNvSpPr>
            <a:spLocks noGrp="1"/>
          </p:cNvSpPr>
          <p:nvPr>
            <p:ph sz="quarter" idx="36"/>
          </p:nvPr>
        </p:nvSpPr>
        <p:spPr>
          <a:xfrm>
            <a:off x="741680" y="2257195"/>
            <a:ext cx="10500989" cy="3723753"/>
          </a:xfrm>
        </p:spPr>
        <p:txBody>
          <a:bodyPr/>
          <a:lstStyle/>
          <a:p>
            <a:pPr algn="just" rtl="0">
              <a:spcBef>
                <a:spcPts val="0"/>
              </a:spcBef>
              <a:spcAft>
                <a:spcPts val="1200"/>
              </a:spcAft>
            </a:pPr>
            <a:r>
              <a:rPr lang="en-US" dirty="0"/>
              <a:t>The making of fluid flow simulations that pass the surface of the missile using CFD software was conducted to determine the aerodynamic characteristics of the missiles described in the form of simulations. The process of research consists of the initial study phase and the CFD simulation phase. The output and parameters of this research that are to be seen are pressure contours, velocity contours, lift and drag, which in each parameter is carried out by α of </a:t>
            </a:r>
            <a:r>
              <a:rPr lang="en-US" dirty="0">
                <a:solidFill>
                  <a:srgbClr val="FFFF00"/>
                </a:solidFill>
              </a:rPr>
              <a:t>0˚, 5˚, 10˚, and 15˚</a:t>
            </a:r>
            <a:r>
              <a:rPr lang="en-US" dirty="0"/>
              <a:t>. The nature of the air flow around the missile when simulated has different characteristics of velocity and pressure in each variation α given. </a:t>
            </a:r>
            <a:r>
              <a:rPr lang="en-US" dirty="0">
                <a:solidFill>
                  <a:srgbClr val="FFFF00"/>
                </a:solidFill>
              </a:rPr>
              <a:t>The change in α is directly proportional to the value of pressure. The speed value changes relative to each change α</a:t>
            </a:r>
          </a:p>
          <a:p>
            <a:pPr algn="just"/>
            <a:br>
              <a:rPr lang="en-US" dirty="0"/>
            </a:br>
            <a:endParaRPr lang="en-US" dirty="0"/>
          </a:p>
        </p:txBody>
      </p:sp>
      <p:sp>
        <p:nvSpPr>
          <p:cNvPr id="5" name="Slide Number Placeholder 4">
            <a:extLst>
              <a:ext uri="{FF2B5EF4-FFF2-40B4-BE49-F238E27FC236}">
                <a16:creationId xmlns:a16="http://schemas.microsoft.com/office/drawing/2014/main" id="{E87B8B6A-2B28-5C38-80E7-0EBE705FFBBF}"/>
              </a:ext>
            </a:extLst>
          </p:cNvPr>
          <p:cNvSpPr>
            <a:spLocks noGrp="1"/>
          </p:cNvSpPr>
          <p:nvPr>
            <p:ph type="sldNum" sz="quarter" idx="12"/>
          </p:nvPr>
        </p:nvSpPr>
        <p:spPr>
          <a:xfrm>
            <a:off x="9140971" y="6226198"/>
            <a:ext cx="2743200" cy="365125"/>
          </a:xfrm>
        </p:spPr>
        <p:txBody>
          <a:bodyPr/>
          <a:lstStyle/>
          <a:p>
            <a:fld id="{FE024F78-56A6-7740-B68D-8D4D026EDF3F}" type="slidenum">
              <a:rPr lang="en-US" smtClean="0"/>
              <a:pPr/>
              <a:t>11</a:t>
            </a:fld>
            <a:endParaRPr lang="en-US" dirty="0"/>
          </a:p>
        </p:txBody>
      </p:sp>
    </p:spTree>
    <p:extLst>
      <p:ext uri="{BB962C8B-B14F-4D97-AF65-F5344CB8AC3E}">
        <p14:creationId xmlns:p14="http://schemas.microsoft.com/office/powerpoint/2010/main" val="2728059627"/>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83E06-8BEA-1DD3-D0D6-391C08880EBF}"/>
              </a:ext>
            </a:extLst>
          </p:cNvPr>
          <p:cNvSpPr>
            <a:spLocks noGrp="1"/>
          </p:cNvSpPr>
          <p:nvPr>
            <p:ph type="title"/>
          </p:nvPr>
        </p:nvSpPr>
        <p:spPr>
          <a:xfrm>
            <a:off x="741680" y="430482"/>
            <a:ext cx="10500989" cy="1327464"/>
          </a:xfrm>
        </p:spPr>
        <p:txBody>
          <a:bodyPr/>
          <a:lstStyle/>
          <a:p>
            <a:r>
              <a:rPr lang="en-IN" dirty="0"/>
              <a:t>Aerodynamics Of The Missile</a:t>
            </a:r>
            <a:endParaRPr lang="en-US" dirty="0"/>
          </a:p>
        </p:txBody>
      </p:sp>
      <p:sp>
        <p:nvSpPr>
          <p:cNvPr id="4" name="Content Placeholder 3">
            <a:extLst>
              <a:ext uri="{FF2B5EF4-FFF2-40B4-BE49-F238E27FC236}">
                <a16:creationId xmlns:a16="http://schemas.microsoft.com/office/drawing/2014/main" id="{3770D91C-D5C0-248C-26D3-DE7C7C72E632}"/>
              </a:ext>
            </a:extLst>
          </p:cNvPr>
          <p:cNvSpPr>
            <a:spLocks noGrp="1"/>
          </p:cNvSpPr>
          <p:nvPr>
            <p:ph sz="quarter" idx="36"/>
          </p:nvPr>
        </p:nvSpPr>
        <p:spPr>
          <a:xfrm>
            <a:off x="741680" y="2257195"/>
            <a:ext cx="10500989" cy="3723753"/>
          </a:xfrm>
        </p:spPr>
        <p:txBody>
          <a:bodyPr/>
          <a:lstStyle/>
          <a:p>
            <a:pPr rtl="0">
              <a:spcBef>
                <a:spcPts val="0"/>
              </a:spcBef>
              <a:spcAft>
                <a:spcPts val="1200"/>
              </a:spcAft>
            </a:pPr>
            <a:r>
              <a:rPr lang="en-US" dirty="0"/>
              <a:t>To launch a missile, it should be noted about its aerodynamic characteristics such as lift, drag, and moment to facilitate the movement and control of the missile. The aerodynamic characteristics need to be considered because they greatly affect the altitude and distance that can be reached by the missile. In addition, note also the Mach value possessed by the missile when fired with each different speed. The most crucial thing about a missile is its flying/cruising height, where the height must be as low as possible to avoid detection from the radar, but also in its low altitude the missile must not lose the lift. In simulations, missile aerodynamic characteristics can be obtained through coefficients (CL and CD)</a:t>
            </a:r>
          </a:p>
          <a:p>
            <a:br>
              <a:rPr lang="en-US" dirty="0"/>
            </a:br>
            <a:br>
              <a:rPr lang="en-US" dirty="0"/>
            </a:br>
            <a:endParaRPr lang="en-US" dirty="0"/>
          </a:p>
        </p:txBody>
      </p:sp>
      <p:sp>
        <p:nvSpPr>
          <p:cNvPr id="5" name="Slide Number Placeholder 4">
            <a:extLst>
              <a:ext uri="{FF2B5EF4-FFF2-40B4-BE49-F238E27FC236}">
                <a16:creationId xmlns:a16="http://schemas.microsoft.com/office/drawing/2014/main" id="{E87B8B6A-2B28-5C38-80E7-0EBE705FFBBF}"/>
              </a:ext>
            </a:extLst>
          </p:cNvPr>
          <p:cNvSpPr>
            <a:spLocks noGrp="1"/>
          </p:cNvSpPr>
          <p:nvPr>
            <p:ph type="sldNum" sz="quarter" idx="12"/>
          </p:nvPr>
        </p:nvSpPr>
        <p:spPr>
          <a:xfrm>
            <a:off x="9140971" y="6226198"/>
            <a:ext cx="2743200" cy="365125"/>
          </a:xfrm>
        </p:spPr>
        <p:txBody>
          <a:bodyPr/>
          <a:lstStyle/>
          <a:p>
            <a:fld id="{FE024F78-56A6-7740-B68D-8D4D026EDF3F}" type="slidenum">
              <a:rPr lang="en-US" smtClean="0"/>
              <a:pPr/>
              <a:t>12</a:t>
            </a:fld>
            <a:endParaRPr lang="en-US" dirty="0"/>
          </a:p>
        </p:txBody>
      </p:sp>
    </p:spTree>
    <p:extLst>
      <p:ext uri="{BB962C8B-B14F-4D97-AF65-F5344CB8AC3E}">
        <p14:creationId xmlns:p14="http://schemas.microsoft.com/office/powerpoint/2010/main" val="1939496776"/>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5B4540E-A662-5FC5-0D58-4A2465086FFA}"/>
              </a:ext>
            </a:extLst>
          </p:cNvPr>
          <p:cNvSpPr>
            <a:spLocks noGrp="1"/>
          </p:cNvSpPr>
          <p:nvPr>
            <p:ph type="sldNum" sz="quarter" idx="12"/>
          </p:nvPr>
        </p:nvSpPr>
        <p:spPr/>
        <p:txBody>
          <a:bodyPr/>
          <a:lstStyle/>
          <a:p>
            <a:fld id="{FE024F78-56A6-7740-B68D-8D4D026EDF3F}" type="slidenum">
              <a:rPr lang="en-US" smtClean="0"/>
              <a:pPr/>
              <a:t>13</a:t>
            </a:fld>
            <a:endParaRPr lang="en-US" dirty="0"/>
          </a:p>
        </p:txBody>
      </p:sp>
      <p:pic>
        <p:nvPicPr>
          <p:cNvPr id="1026" name="Picture 2">
            <a:extLst>
              <a:ext uri="{FF2B5EF4-FFF2-40B4-BE49-F238E27FC236}">
                <a16:creationId xmlns:a16="http://schemas.microsoft.com/office/drawing/2014/main" id="{C83E1E20-BC74-F61A-1FAB-B72BAFAED2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27594" y="796275"/>
            <a:ext cx="6936812" cy="2346594"/>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027" name="Picture 3">
            <a:extLst>
              <a:ext uri="{FF2B5EF4-FFF2-40B4-BE49-F238E27FC236}">
                <a16:creationId xmlns:a16="http://schemas.microsoft.com/office/drawing/2014/main" id="{5B82D936-E07B-919D-925E-F16B79389A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7594" y="3505666"/>
            <a:ext cx="6936812" cy="2720532"/>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4E30B7E-0176-ECE3-8CD5-C742CD84E0CB}"/>
              </a:ext>
            </a:extLst>
          </p:cNvPr>
          <p:cNvSpPr txBox="1"/>
          <p:nvPr/>
        </p:nvSpPr>
        <p:spPr>
          <a:xfrm>
            <a:off x="9907929" y="1099595"/>
            <a:ext cx="1215342" cy="646331"/>
          </a:xfrm>
          <a:prstGeom prst="rect">
            <a:avLst/>
          </a:prstGeom>
          <a:noFill/>
        </p:spPr>
        <p:txBody>
          <a:bodyPr wrap="square" rtlCol="0">
            <a:spAutoFit/>
          </a:bodyPr>
          <a:lstStyle/>
          <a:p>
            <a:r>
              <a:rPr lang="en-IN" dirty="0">
                <a:solidFill>
                  <a:schemeClr val="accent3">
                    <a:lumMod val="75000"/>
                  </a:schemeClr>
                </a:solidFill>
              </a:rPr>
              <a:t>Static Pressure</a:t>
            </a:r>
          </a:p>
        </p:txBody>
      </p:sp>
      <p:sp>
        <p:nvSpPr>
          <p:cNvPr id="6" name="TextBox 5">
            <a:extLst>
              <a:ext uri="{FF2B5EF4-FFF2-40B4-BE49-F238E27FC236}">
                <a16:creationId xmlns:a16="http://schemas.microsoft.com/office/drawing/2014/main" id="{AA0E2644-00D1-FBF7-1DE6-5D5B3A754D7F}"/>
              </a:ext>
            </a:extLst>
          </p:cNvPr>
          <p:cNvSpPr txBox="1"/>
          <p:nvPr/>
        </p:nvSpPr>
        <p:spPr>
          <a:xfrm>
            <a:off x="9904900" y="3662896"/>
            <a:ext cx="1215342" cy="369332"/>
          </a:xfrm>
          <a:prstGeom prst="rect">
            <a:avLst/>
          </a:prstGeom>
          <a:noFill/>
        </p:spPr>
        <p:txBody>
          <a:bodyPr wrap="square" rtlCol="0">
            <a:spAutoFit/>
          </a:bodyPr>
          <a:lstStyle/>
          <a:p>
            <a:r>
              <a:rPr lang="en-IN" dirty="0">
                <a:solidFill>
                  <a:schemeClr val="accent3">
                    <a:lumMod val="75000"/>
                  </a:schemeClr>
                </a:solidFill>
              </a:rPr>
              <a:t>Velocity</a:t>
            </a:r>
          </a:p>
        </p:txBody>
      </p:sp>
    </p:spTree>
    <p:extLst>
      <p:ext uri="{BB962C8B-B14F-4D97-AF65-F5344CB8AC3E}">
        <p14:creationId xmlns:p14="http://schemas.microsoft.com/office/powerpoint/2010/main" val="1318279618"/>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5B4540E-A662-5FC5-0D58-4A2465086FFA}"/>
              </a:ext>
            </a:extLst>
          </p:cNvPr>
          <p:cNvSpPr>
            <a:spLocks noGrp="1"/>
          </p:cNvSpPr>
          <p:nvPr>
            <p:ph type="sldNum" sz="quarter" idx="12"/>
          </p:nvPr>
        </p:nvSpPr>
        <p:spPr/>
        <p:txBody>
          <a:bodyPr/>
          <a:lstStyle/>
          <a:p>
            <a:fld id="{FE024F78-56A6-7740-B68D-8D4D026EDF3F}" type="slidenum">
              <a:rPr lang="en-US" smtClean="0"/>
              <a:pPr/>
              <a:t>14</a:t>
            </a:fld>
            <a:endParaRPr lang="en-US" dirty="0"/>
          </a:p>
        </p:txBody>
      </p:sp>
      <p:sp>
        <p:nvSpPr>
          <p:cNvPr id="5" name="TextBox 4">
            <a:extLst>
              <a:ext uri="{FF2B5EF4-FFF2-40B4-BE49-F238E27FC236}">
                <a16:creationId xmlns:a16="http://schemas.microsoft.com/office/drawing/2014/main" id="{74E30B7E-0176-ECE3-8CD5-C742CD84E0CB}"/>
              </a:ext>
            </a:extLst>
          </p:cNvPr>
          <p:cNvSpPr txBox="1"/>
          <p:nvPr/>
        </p:nvSpPr>
        <p:spPr>
          <a:xfrm>
            <a:off x="9904900" y="822595"/>
            <a:ext cx="1215342" cy="646331"/>
          </a:xfrm>
          <a:prstGeom prst="rect">
            <a:avLst/>
          </a:prstGeom>
          <a:noFill/>
        </p:spPr>
        <p:txBody>
          <a:bodyPr wrap="square" rtlCol="0">
            <a:spAutoFit/>
          </a:bodyPr>
          <a:lstStyle/>
          <a:p>
            <a:r>
              <a:rPr lang="en-IN" dirty="0">
                <a:solidFill>
                  <a:schemeClr val="accent3">
                    <a:lumMod val="75000"/>
                  </a:schemeClr>
                </a:solidFill>
              </a:rPr>
              <a:t>Static Pressure</a:t>
            </a:r>
          </a:p>
        </p:txBody>
      </p:sp>
      <p:sp>
        <p:nvSpPr>
          <p:cNvPr id="6" name="TextBox 5">
            <a:extLst>
              <a:ext uri="{FF2B5EF4-FFF2-40B4-BE49-F238E27FC236}">
                <a16:creationId xmlns:a16="http://schemas.microsoft.com/office/drawing/2014/main" id="{AA0E2644-00D1-FBF7-1DE6-5D5B3A754D7F}"/>
              </a:ext>
            </a:extLst>
          </p:cNvPr>
          <p:cNvSpPr txBox="1"/>
          <p:nvPr/>
        </p:nvSpPr>
        <p:spPr>
          <a:xfrm>
            <a:off x="9904900" y="3924184"/>
            <a:ext cx="1215342" cy="369332"/>
          </a:xfrm>
          <a:prstGeom prst="rect">
            <a:avLst/>
          </a:prstGeom>
          <a:noFill/>
        </p:spPr>
        <p:txBody>
          <a:bodyPr wrap="square" rtlCol="0">
            <a:spAutoFit/>
          </a:bodyPr>
          <a:lstStyle/>
          <a:p>
            <a:r>
              <a:rPr lang="en-IN" dirty="0">
                <a:solidFill>
                  <a:schemeClr val="accent3">
                    <a:lumMod val="75000"/>
                  </a:schemeClr>
                </a:solidFill>
              </a:rPr>
              <a:t>Velocity</a:t>
            </a:r>
          </a:p>
        </p:txBody>
      </p:sp>
      <p:pic>
        <p:nvPicPr>
          <p:cNvPr id="2050" name="Picture 2">
            <a:extLst>
              <a:ext uri="{FF2B5EF4-FFF2-40B4-BE49-F238E27FC236}">
                <a16:creationId xmlns:a16="http://schemas.microsoft.com/office/drawing/2014/main" id="{D3BFBF93-D0EA-A27A-C7FB-9569B38A9D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9829" y="631802"/>
            <a:ext cx="7152341" cy="2263046"/>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a:extLst>
              <a:ext uri="{FF2B5EF4-FFF2-40B4-BE49-F238E27FC236}">
                <a16:creationId xmlns:a16="http://schemas.microsoft.com/office/drawing/2014/main" id="{E0C5A438-B240-89AF-F306-668A0E58AB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9829" y="3595427"/>
            <a:ext cx="7152341" cy="24642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0250774"/>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5B4540E-A662-5FC5-0D58-4A2465086FFA}"/>
              </a:ext>
            </a:extLst>
          </p:cNvPr>
          <p:cNvSpPr>
            <a:spLocks noGrp="1"/>
          </p:cNvSpPr>
          <p:nvPr>
            <p:ph type="sldNum" sz="quarter" idx="12"/>
          </p:nvPr>
        </p:nvSpPr>
        <p:spPr/>
        <p:txBody>
          <a:bodyPr/>
          <a:lstStyle/>
          <a:p>
            <a:fld id="{FE024F78-56A6-7740-B68D-8D4D026EDF3F}" type="slidenum">
              <a:rPr lang="en-US" smtClean="0"/>
              <a:pPr/>
              <a:t>15</a:t>
            </a:fld>
            <a:endParaRPr lang="en-US" dirty="0"/>
          </a:p>
        </p:txBody>
      </p:sp>
      <p:pic>
        <p:nvPicPr>
          <p:cNvPr id="3074" name="Picture 2">
            <a:extLst>
              <a:ext uri="{FF2B5EF4-FFF2-40B4-BE49-F238E27FC236}">
                <a16:creationId xmlns:a16="http://schemas.microsoft.com/office/drawing/2014/main" id="{6BDC522D-F1C4-6B28-62D5-ADE4722F3A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8798" y="498992"/>
            <a:ext cx="5140960" cy="1775238"/>
          </a:xfrm>
          <a:prstGeom prst="rect">
            <a:avLst/>
          </a:prstGeom>
          <a:noFill/>
          <a:extLst>
            <a:ext uri="{909E8E84-426E-40DD-AFC4-6F175D3DCCD1}">
              <a14:hiddenFill xmlns:a14="http://schemas.microsoft.com/office/drawing/2010/main">
                <a:solidFill>
                  <a:srgbClr val="FFFFFF"/>
                </a:solidFill>
              </a14:hiddenFill>
            </a:ext>
          </a:extLst>
        </p:spPr>
      </p:pic>
      <p:pic>
        <p:nvPicPr>
          <p:cNvPr id="3075" name="Picture 3">
            <a:extLst>
              <a:ext uri="{FF2B5EF4-FFF2-40B4-BE49-F238E27FC236}">
                <a16:creationId xmlns:a16="http://schemas.microsoft.com/office/drawing/2014/main" id="{4FA92701-11A1-85AD-106F-ECC388B5D9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497545"/>
            <a:ext cx="5546725" cy="177668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8BAF2153-6D6D-E214-AA99-2F9DEC146C7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22637" y="3571927"/>
            <a:ext cx="5546725" cy="174635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FD44F15-38CF-FB9A-B37D-03FB4CED1D95}"/>
              </a:ext>
            </a:extLst>
          </p:cNvPr>
          <p:cNvSpPr txBox="1"/>
          <p:nvPr/>
        </p:nvSpPr>
        <p:spPr>
          <a:xfrm>
            <a:off x="7172960" y="2304345"/>
            <a:ext cx="4216400" cy="369332"/>
          </a:xfrm>
          <a:prstGeom prst="rect">
            <a:avLst/>
          </a:prstGeom>
          <a:noFill/>
        </p:spPr>
        <p:txBody>
          <a:bodyPr wrap="square" rtlCol="0">
            <a:spAutoFit/>
          </a:bodyPr>
          <a:lstStyle/>
          <a:p>
            <a:r>
              <a:rPr lang="en-IN" dirty="0">
                <a:solidFill>
                  <a:schemeClr val="accent3">
                    <a:lumMod val="75000"/>
                  </a:schemeClr>
                </a:solidFill>
              </a:rPr>
              <a:t>Static Pressure at 5 degree angle</a:t>
            </a:r>
          </a:p>
        </p:txBody>
      </p:sp>
      <p:sp>
        <p:nvSpPr>
          <p:cNvPr id="7" name="TextBox 6">
            <a:extLst>
              <a:ext uri="{FF2B5EF4-FFF2-40B4-BE49-F238E27FC236}">
                <a16:creationId xmlns:a16="http://schemas.microsoft.com/office/drawing/2014/main" id="{74D568C5-3706-839A-0802-4B85E90D974A}"/>
              </a:ext>
            </a:extLst>
          </p:cNvPr>
          <p:cNvSpPr txBox="1"/>
          <p:nvPr/>
        </p:nvSpPr>
        <p:spPr>
          <a:xfrm>
            <a:off x="4696698" y="5472963"/>
            <a:ext cx="3123724" cy="369332"/>
          </a:xfrm>
          <a:prstGeom prst="rect">
            <a:avLst/>
          </a:prstGeom>
          <a:noFill/>
        </p:spPr>
        <p:txBody>
          <a:bodyPr wrap="square" rtlCol="0">
            <a:spAutoFit/>
          </a:bodyPr>
          <a:lstStyle/>
          <a:p>
            <a:r>
              <a:rPr lang="en-IN" dirty="0">
                <a:solidFill>
                  <a:schemeClr val="accent3">
                    <a:lumMod val="75000"/>
                  </a:schemeClr>
                </a:solidFill>
              </a:rPr>
              <a:t>Vorticity at 5 degree angle</a:t>
            </a:r>
          </a:p>
        </p:txBody>
      </p:sp>
      <p:sp>
        <p:nvSpPr>
          <p:cNvPr id="8" name="TextBox 7">
            <a:extLst>
              <a:ext uri="{FF2B5EF4-FFF2-40B4-BE49-F238E27FC236}">
                <a16:creationId xmlns:a16="http://schemas.microsoft.com/office/drawing/2014/main" id="{4A78C613-4CAF-7010-DB2A-BA0A4C2BF116}"/>
              </a:ext>
            </a:extLst>
          </p:cNvPr>
          <p:cNvSpPr txBox="1"/>
          <p:nvPr/>
        </p:nvSpPr>
        <p:spPr>
          <a:xfrm>
            <a:off x="1574800" y="2343010"/>
            <a:ext cx="4216400" cy="369332"/>
          </a:xfrm>
          <a:prstGeom prst="rect">
            <a:avLst/>
          </a:prstGeom>
          <a:noFill/>
        </p:spPr>
        <p:txBody>
          <a:bodyPr wrap="square" rtlCol="0">
            <a:spAutoFit/>
          </a:bodyPr>
          <a:lstStyle/>
          <a:p>
            <a:r>
              <a:rPr lang="en-IN" dirty="0">
                <a:solidFill>
                  <a:schemeClr val="accent3">
                    <a:lumMod val="75000"/>
                  </a:schemeClr>
                </a:solidFill>
              </a:rPr>
              <a:t>Velocity at 5 degree angle</a:t>
            </a:r>
          </a:p>
        </p:txBody>
      </p:sp>
    </p:spTree>
    <p:extLst>
      <p:ext uri="{BB962C8B-B14F-4D97-AF65-F5344CB8AC3E}">
        <p14:creationId xmlns:p14="http://schemas.microsoft.com/office/powerpoint/2010/main" val="1922782081"/>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5B4540E-A662-5FC5-0D58-4A2465086FFA}"/>
              </a:ext>
            </a:extLst>
          </p:cNvPr>
          <p:cNvSpPr>
            <a:spLocks noGrp="1"/>
          </p:cNvSpPr>
          <p:nvPr>
            <p:ph type="sldNum" sz="quarter" idx="12"/>
          </p:nvPr>
        </p:nvSpPr>
        <p:spPr/>
        <p:txBody>
          <a:bodyPr/>
          <a:lstStyle/>
          <a:p>
            <a:fld id="{FE024F78-56A6-7740-B68D-8D4D026EDF3F}" type="slidenum">
              <a:rPr lang="en-US" smtClean="0"/>
              <a:pPr/>
              <a:t>16</a:t>
            </a:fld>
            <a:endParaRPr lang="en-US" dirty="0"/>
          </a:p>
        </p:txBody>
      </p:sp>
      <p:sp>
        <p:nvSpPr>
          <p:cNvPr id="3" name="TextBox 2">
            <a:extLst>
              <a:ext uri="{FF2B5EF4-FFF2-40B4-BE49-F238E27FC236}">
                <a16:creationId xmlns:a16="http://schemas.microsoft.com/office/drawing/2014/main" id="{4FD44F15-38CF-FB9A-B37D-03FB4CED1D95}"/>
              </a:ext>
            </a:extLst>
          </p:cNvPr>
          <p:cNvSpPr txBox="1"/>
          <p:nvPr/>
        </p:nvSpPr>
        <p:spPr>
          <a:xfrm>
            <a:off x="7522655" y="2315635"/>
            <a:ext cx="4216400" cy="369332"/>
          </a:xfrm>
          <a:prstGeom prst="rect">
            <a:avLst/>
          </a:prstGeom>
          <a:noFill/>
        </p:spPr>
        <p:txBody>
          <a:bodyPr wrap="square" rtlCol="0">
            <a:spAutoFit/>
          </a:bodyPr>
          <a:lstStyle/>
          <a:p>
            <a:r>
              <a:rPr lang="en-IN" dirty="0">
                <a:solidFill>
                  <a:schemeClr val="accent3">
                    <a:lumMod val="75000"/>
                  </a:schemeClr>
                </a:solidFill>
              </a:rPr>
              <a:t>Static Pressure at 10 degree angle</a:t>
            </a:r>
          </a:p>
        </p:txBody>
      </p:sp>
      <p:sp>
        <p:nvSpPr>
          <p:cNvPr id="7" name="TextBox 6">
            <a:extLst>
              <a:ext uri="{FF2B5EF4-FFF2-40B4-BE49-F238E27FC236}">
                <a16:creationId xmlns:a16="http://schemas.microsoft.com/office/drawing/2014/main" id="{74D568C5-3706-839A-0802-4B85E90D974A}"/>
              </a:ext>
            </a:extLst>
          </p:cNvPr>
          <p:cNvSpPr txBox="1"/>
          <p:nvPr/>
        </p:nvSpPr>
        <p:spPr>
          <a:xfrm>
            <a:off x="4696698" y="5472963"/>
            <a:ext cx="3123724" cy="369332"/>
          </a:xfrm>
          <a:prstGeom prst="rect">
            <a:avLst/>
          </a:prstGeom>
          <a:noFill/>
        </p:spPr>
        <p:txBody>
          <a:bodyPr wrap="square" rtlCol="0">
            <a:spAutoFit/>
          </a:bodyPr>
          <a:lstStyle/>
          <a:p>
            <a:r>
              <a:rPr lang="en-IN" dirty="0">
                <a:solidFill>
                  <a:schemeClr val="accent3">
                    <a:lumMod val="75000"/>
                  </a:schemeClr>
                </a:solidFill>
              </a:rPr>
              <a:t>Vorticity at 10 degree angle</a:t>
            </a:r>
          </a:p>
        </p:txBody>
      </p:sp>
      <p:sp>
        <p:nvSpPr>
          <p:cNvPr id="8" name="TextBox 7">
            <a:extLst>
              <a:ext uri="{FF2B5EF4-FFF2-40B4-BE49-F238E27FC236}">
                <a16:creationId xmlns:a16="http://schemas.microsoft.com/office/drawing/2014/main" id="{4A78C613-4CAF-7010-DB2A-BA0A4C2BF116}"/>
              </a:ext>
            </a:extLst>
          </p:cNvPr>
          <p:cNvSpPr txBox="1"/>
          <p:nvPr/>
        </p:nvSpPr>
        <p:spPr>
          <a:xfrm>
            <a:off x="1574800" y="2343010"/>
            <a:ext cx="4216400" cy="369332"/>
          </a:xfrm>
          <a:prstGeom prst="rect">
            <a:avLst/>
          </a:prstGeom>
          <a:noFill/>
        </p:spPr>
        <p:txBody>
          <a:bodyPr wrap="square" rtlCol="0">
            <a:spAutoFit/>
          </a:bodyPr>
          <a:lstStyle/>
          <a:p>
            <a:r>
              <a:rPr lang="en-IN" dirty="0">
                <a:solidFill>
                  <a:schemeClr val="accent3">
                    <a:lumMod val="75000"/>
                  </a:schemeClr>
                </a:solidFill>
              </a:rPr>
              <a:t>Velocity at 10 degree angle</a:t>
            </a:r>
          </a:p>
        </p:txBody>
      </p:sp>
      <p:pic>
        <p:nvPicPr>
          <p:cNvPr id="4098" name="Picture 2">
            <a:extLst>
              <a:ext uri="{FF2B5EF4-FFF2-40B4-BE49-F238E27FC236}">
                <a16:creationId xmlns:a16="http://schemas.microsoft.com/office/drawing/2014/main" id="{97C81DED-9642-0A95-D257-205D2C9568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2945" y="483959"/>
            <a:ext cx="5127240" cy="1930727"/>
          </a:xfrm>
          <a:prstGeom prst="rect">
            <a:avLst/>
          </a:prstGeom>
          <a:noFill/>
          <a:extLst>
            <a:ext uri="{909E8E84-426E-40DD-AFC4-6F175D3DCCD1}">
              <a14:hiddenFill xmlns:a14="http://schemas.microsoft.com/office/drawing/2010/main">
                <a:solidFill>
                  <a:srgbClr val="FFFFFF"/>
                </a:solidFill>
              </a14:hiddenFill>
            </a:ext>
          </a:extLst>
        </p:spPr>
      </p:pic>
      <p:pic>
        <p:nvPicPr>
          <p:cNvPr id="4099" name="Picture 3">
            <a:extLst>
              <a:ext uri="{FF2B5EF4-FFF2-40B4-BE49-F238E27FC236}">
                <a16:creationId xmlns:a16="http://schemas.microsoft.com/office/drawing/2014/main" id="{E54A5DA0-4350-3D3D-F4BD-4B7D385252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74176" y="571890"/>
            <a:ext cx="4864879" cy="177112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2C70CE1D-AFFD-E048-2912-C48ABFD06C8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32380" y="3429000"/>
            <a:ext cx="5127240" cy="18345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0627640"/>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5B4540E-A662-5FC5-0D58-4A2465086FFA}"/>
              </a:ext>
            </a:extLst>
          </p:cNvPr>
          <p:cNvSpPr>
            <a:spLocks noGrp="1"/>
          </p:cNvSpPr>
          <p:nvPr>
            <p:ph type="sldNum" sz="quarter" idx="12"/>
          </p:nvPr>
        </p:nvSpPr>
        <p:spPr/>
        <p:txBody>
          <a:bodyPr/>
          <a:lstStyle/>
          <a:p>
            <a:fld id="{FE024F78-56A6-7740-B68D-8D4D026EDF3F}" type="slidenum">
              <a:rPr lang="en-US" smtClean="0"/>
              <a:pPr/>
              <a:t>17</a:t>
            </a:fld>
            <a:endParaRPr lang="en-US" dirty="0"/>
          </a:p>
        </p:txBody>
      </p:sp>
      <p:sp>
        <p:nvSpPr>
          <p:cNvPr id="3" name="TextBox 2">
            <a:extLst>
              <a:ext uri="{FF2B5EF4-FFF2-40B4-BE49-F238E27FC236}">
                <a16:creationId xmlns:a16="http://schemas.microsoft.com/office/drawing/2014/main" id="{4FD44F15-38CF-FB9A-B37D-03FB4CED1D95}"/>
              </a:ext>
            </a:extLst>
          </p:cNvPr>
          <p:cNvSpPr txBox="1"/>
          <p:nvPr/>
        </p:nvSpPr>
        <p:spPr>
          <a:xfrm>
            <a:off x="7522655" y="2315635"/>
            <a:ext cx="4216400" cy="369332"/>
          </a:xfrm>
          <a:prstGeom prst="rect">
            <a:avLst/>
          </a:prstGeom>
          <a:noFill/>
        </p:spPr>
        <p:txBody>
          <a:bodyPr wrap="square" rtlCol="0">
            <a:spAutoFit/>
          </a:bodyPr>
          <a:lstStyle/>
          <a:p>
            <a:r>
              <a:rPr lang="en-IN" dirty="0">
                <a:solidFill>
                  <a:schemeClr val="accent3">
                    <a:lumMod val="75000"/>
                  </a:schemeClr>
                </a:solidFill>
              </a:rPr>
              <a:t>Static Pressure at 15 degree angle</a:t>
            </a:r>
          </a:p>
        </p:txBody>
      </p:sp>
      <p:sp>
        <p:nvSpPr>
          <p:cNvPr id="7" name="TextBox 6">
            <a:extLst>
              <a:ext uri="{FF2B5EF4-FFF2-40B4-BE49-F238E27FC236}">
                <a16:creationId xmlns:a16="http://schemas.microsoft.com/office/drawing/2014/main" id="{74D568C5-3706-839A-0802-4B85E90D974A}"/>
              </a:ext>
            </a:extLst>
          </p:cNvPr>
          <p:cNvSpPr txBox="1"/>
          <p:nvPr/>
        </p:nvSpPr>
        <p:spPr>
          <a:xfrm>
            <a:off x="4696698" y="5472963"/>
            <a:ext cx="3123724" cy="369332"/>
          </a:xfrm>
          <a:prstGeom prst="rect">
            <a:avLst/>
          </a:prstGeom>
          <a:noFill/>
        </p:spPr>
        <p:txBody>
          <a:bodyPr wrap="square" rtlCol="0">
            <a:spAutoFit/>
          </a:bodyPr>
          <a:lstStyle/>
          <a:p>
            <a:r>
              <a:rPr lang="en-IN" dirty="0">
                <a:solidFill>
                  <a:schemeClr val="accent3">
                    <a:lumMod val="75000"/>
                  </a:schemeClr>
                </a:solidFill>
              </a:rPr>
              <a:t>Vorticity at 15 degree angle</a:t>
            </a:r>
          </a:p>
        </p:txBody>
      </p:sp>
      <p:sp>
        <p:nvSpPr>
          <p:cNvPr id="8" name="TextBox 7">
            <a:extLst>
              <a:ext uri="{FF2B5EF4-FFF2-40B4-BE49-F238E27FC236}">
                <a16:creationId xmlns:a16="http://schemas.microsoft.com/office/drawing/2014/main" id="{4A78C613-4CAF-7010-DB2A-BA0A4C2BF116}"/>
              </a:ext>
            </a:extLst>
          </p:cNvPr>
          <p:cNvSpPr txBox="1"/>
          <p:nvPr/>
        </p:nvSpPr>
        <p:spPr>
          <a:xfrm>
            <a:off x="1574800" y="2343010"/>
            <a:ext cx="4216400" cy="369332"/>
          </a:xfrm>
          <a:prstGeom prst="rect">
            <a:avLst/>
          </a:prstGeom>
          <a:noFill/>
        </p:spPr>
        <p:txBody>
          <a:bodyPr wrap="square" rtlCol="0">
            <a:spAutoFit/>
          </a:bodyPr>
          <a:lstStyle/>
          <a:p>
            <a:r>
              <a:rPr lang="en-IN" dirty="0">
                <a:solidFill>
                  <a:schemeClr val="accent3">
                    <a:lumMod val="75000"/>
                  </a:schemeClr>
                </a:solidFill>
              </a:rPr>
              <a:t>Velocity at 15 degree angle</a:t>
            </a:r>
          </a:p>
        </p:txBody>
      </p:sp>
      <p:pic>
        <p:nvPicPr>
          <p:cNvPr id="5122" name="Picture 2">
            <a:extLst>
              <a:ext uri="{FF2B5EF4-FFF2-40B4-BE49-F238E27FC236}">
                <a16:creationId xmlns:a16="http://schemas.microsoft.com/office/drawing/2014/main" id="{8B09BACE-7314-8C31-591E-5B55B28204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30791" y="453765"/>
            <a:ext cx="5420360" cy="1774321"/>
          </a:xfrm>
          <a:prstGeom prst="rect">
            <a:avLst/>
          </a:prstGeom>
          <a:noFill/>
          <a:extLst>
            <a:ext uri="{909E8E84-426E-40DD-AFC4-6F175D3DCCD1}">
              <a14:hiddenFill xmlns:a14="http://schemas.microsoft.com/office/drawing/2010/main">
                <a:solidFill>
                  <a:srgbClr val="FFFFFF"/>
                </a:solidFill>
              </a14:hiddenFill>
            </a:ext>
          </a:extLst>
        </p:spPr>
      </p:pic>
      <p:pic>
        <p:nvPicPr>
          <p:cNvPr id="5123" name="Picture 3">
            <a:extLst>
              <a:ext uri="{FF2B5EF4-FFF2-40B4-BE49-F238E27FC236}">
                <a16:creationId xmlns:a16="http://schemas.microsoft.com/office/drawing/2014/main" id="{BD09C83A-3C4E-D021-39DB-D99C7EB6B1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9107" y="456615"/>
            <a:ext cx="5330832" cy="1782497"/>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74339677-73E8-032C-95A8-2B793A37D0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23426" y="3554298"/>
            <a:ext cx="5545148" cy="18411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894548"/>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DC44E05-8C12-5F1C-9A34-00C288C3BA85}"/>
              </a:ext>
            </a:extLst>
          </p:cNvPr>
          <p:cNvSpPr>
            <a:spLocks noGrp="1"/>
          </p:cNvSpPr>
          <p:nvPr>
            <p:ph type="sldNum" sz="quarter" idx="12"/>
          </p:nvPr>
        </p:nvSpPr>
        <p:spPr/>
        <p:txBody>
          <a:bodyPr/>
          <a:lstStyle/>
          <a:p>
            <a:fld id="{FE024F78-56A6-7740-B68D-8D4D026EDF3F}" type="slidenum">
              <a:rPr lang="en-US" smtClean="0"/>
              <a:pPr/>
              <a:t>18</a:t>
            </a:fld>
            <a:endParaRPr lang="en-US" dirty="0"/>
          </a:p>
        </p:txBody>
      </p:sp>
      <p:pic>
        <p:nvPicPr>
          <p:cNvPr id="6146" name="Picture 2">
            <a:extLst>
              <a:ext uri="{FF2B5EF4-FFF2-40B4-BE49-F238E27FC236}">
                <a16:creationId xmlns:a16="http://schemas.microsoft.com/office/drawing/2014/main" id="{325A21D6-89F1-65D5-4ABF-F100259CC7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3688" y="568083"/>
            <a:ext cx="4979904" cy="3170539"/>
          </a:xfrm>
          <a:prstGeom prst="rect">
            <a:avLst/>
          </a:prstGeom>
          <a:noFill/>
          <a:extLst>
            <a:ext uri="{909E8E84-426E-40DD-AFC4-6F175D3DCCD1}">
              <a14:hiddenFill xmlns:a14="http://schemas.microsoft.com/office/drawing/2010/main">
                <a:solidFill>
                  <a:srgbClr val="FFFFFF"/>
                </a:solidFill>
              </a14:hiddenFill>
            </a:ext>
          </a:extLst>
        </p:spPr>
      </p:pic>
      <p:pic>
        <p:nvPicPr>
          <p:cNvPr id="6147" name="Picture 3">
            <a:extLst>
              <a:ext uri="{FF2B5EF4-FFF2-40B4-BE49-F238E27FC236}">
                <a16:creationId xmlns:a16="http://schemas.microsoft.com/office/drawing/2014/main" id="{62517FE5-855D-A7E7-D81F-5FDDBADA3F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7023" y="2651683"/>
            <a:ext cx="5295578" cy="35745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804106"/>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35BC1A5-CEF3-1BFD-896D-7F8BAA326D91}"/>
              </a:ext>
            </a:extLst>
          </p:cNvPr>
          <p:cNvSpPr>
            <a:spLocks noGrp="1"/>
          </p:cNvSpPr>
          <p:nvPr>
            <p:ph type="sldNum" sz="quarter" idx="12"/>
          </p:nvPr>
        </p:nvSpPr>
        <p:spPr/>
        <p:txBody>
          <a:bodyPr/>
          <a:lstStyle/>
          <a:p>
            <a:fld id="{FE024F78-56A6-7740-B68D-8D4D026EDF3F}" type="slidenum">
              <a:rPr lang="en-US" smtClean="0"/>
              <a:pPr/>
              <a:t>19</a:t>
            </a:fld>
            <a:endParaRPr lang="en-US" dirty="0"/>
          </a:p>
        </p:txBody>
      </p:sp>
      <p:pic>
        <p:nvPicPr>
          <p:cNvPr id="7172" name="Picture 4">
            <a:extLst>
              <a:ext uri="{FF2B5EF4-FFF2-40B4-BE49-F238E27FC236}">
                <a16:creationId xmlns:a16="http://schemas.microsoft.com/office/drawing/2014/main" id="{F8807A20-5401-9151-18EE-4A57A6ADC7B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6997" y="1098323"/>
            <a:ext cx="3533815" cy="327351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245C4A50-CBA9-C413-7A84-20E963BDE28C}"/>
              </a:ext>
            </a:extLst>
          </p:cNvPr>
          <p:cNvSpPr txBox="1"/>
          <p:nvPr/>
        </p:nvSpPr>
        <p:spPr>
          <a:xfrm>
            <a:off x="5448300" y="1195001"/>
            <a:ext cx="5930900" cy="3447098"/>
          </a:xfrm>
          <a:prstGeom prst="rect">
            <a:avLst/>
          </a:prstGeom>
          <a:noFill/>
        </p:spPr>
        <p:txBody>
          <a:bodyPr wrap="square" rtlCol="0">
            <a:spAutoFit/>
          </a:bodyPr>
          <a:lstStyle/>
          <a:p>
            <a:pPr rtl="0">
              <a:spcBef>
                <a:spcPts val="0"/>
              </a:spcBef>
              <a:spcAft>
                <a:spcPts val="0"/>
              </a:spcAft>
            </a:pPr>
            <a:r>
              <a:rPr lang="en-US" dirty="0">
                <a:solidFill>
                  <a:schemeClr val="bg1"/>
                </a:solidFill>
              </a:rPr>
              <a:t>The choice of guidance system will affect the demands on missile maneuverability and response, which, in turn, may affect the choice of lifting and control surfaces. Furthermore, the design of domes to protect guidance sensors usually calls for compromises. For </a:t>
            </a:r>
            <a:r>
              <a:rPr lang="en-US" sz="2000" dirty="0">
                <a:solidFill>
                  <a:schemeClr val="bg1"/>
                </a:solidFill>
              </a:rPr>
              <a:t>example</a:t>
            </a:r>
            <a:r>
              <a:rPr lang="en-US" dirty="0">
                <a:solidFill>
                  <a:schemeClr val="bg1"/>
                </a:solidFill>
              </a:rPr>
              <a:t>, a hemispherical dome is usually considered the optimum choice for the sensors, but it has high drag. A dome with a high fineness ratio (i. e., length/ diameter ratio) has low drag but tends to degrade the reception of signals by the seeker. </a:t>
            </a:r>
          </a:p>
          <a:p>
            <a:br>
              <a:rPr lang="en-US" dirty="0">
                <a:solidFill>
                  <a:schemeClr val="bg1"/>
                </a:solidFill>
              </a:rPr>
            </a:br>
            <a:endParaRPr lang="en-IN" dirty="0">
              <a:solidFill>
                <a:schemeClr val="bg1"/>
              </a:solidFill>
            </a:endParaRPr>
          </a:p>
        </p:txBody>
      </p:sp>
      <p:sp>
        <p:nvSpPr>
          <p:cNvPr id="9" name="TextBox 8">
            <a:extLst>
              <a:ext uri="{FF2B5EF4-FFF2-40B4-BE49-F238E27FC236}">
                <a16:creationId xmlns:a16="http://schemas.microsoft.com/office/drawing/2014/main" id="{4905136B-21B4-33AD-6B8F-233725BA3764}"/>
              </a:ext>
            </a:extLst>
          </p:cNvPr>
          <p:cNvSpPr txBox="1"/>
          <p:nvPr/>
        </p:nvSpPr>
        <p:spPr>
          <a:xfrm>
            <a:off x="812800" y="4641056"/>
            <a:ext cx="6096000" cy="954107"/>
          </a:xfrm>
          <a:prstGeom prst="rect">
            <a:avLst/>
          </a:prstGeom>
          <a:noFill/>
        </p:spPr>
        <p:txBody>
          <a:bodyPr wrap="square">
            <a:spAutoFit/>
          </a:bodyPr>
          <a:lstStyle/>
          <a:p>
            <a:pPr rtl="0">
              <a:spcBef>
                <a:spcPts val="0"/>
              </a:spcBef>
              <a:spcAft>
                <a:spcPts val="0"/>
              </a:spcAft>
            </a:pPr>
            <a:r>
              <a:rPr lang="en-US" sz="1400" b="0" i="0" u="none" strike="noStrike" dirty="0">
                <a:solidFill>
                  <a:schemeClr val="bg1"/>
                </a:solidFill>
                <a:effectLst/>
                <a:latin typeface="Arial" panose="020B0604020202020204" pitchFamily="34" charset="0"/>
              </a:rPr>
              <a:t>The effect of sensor dome bluntness on the wave drag coefficient, C</a:t>
            </a:r>
            <a:r>
              <a:rPr lang="en-US" sz="1400" b="0" i="0" u="none" strike="noStrike" baseline="-25000" dirty="0">
                <a:solidFill>
                  <a:schemeClr val="bg1"/>
                </a:solidFill>
                <a:effectLst/>
                <a:latin typeface="Arial" panose="020B0604020202020204" pitchFamily="34" charset="0"/>
              </a:rPr>
              <a:t>DW</a:t>
            </a:r>
            <a:endParaRPr lang="en-US" sz="1400" b="0" dirty="0">
              <a:solidFill>
                <a:schemeClr val="bg1"/>
              </a:solidFill>
              <a:effectLst/>
            </a:endParaRPr>
          </a:p>
          <a:p>
            <a:pPr rtl="0">
              <a:spcBef>
                <a:spcPts val="0"/>
              </a:spcBef>
              <a:spcAft>
                <a:spcPts val="0"/>
              </a:spcAft>
            </a:pPr>
            <a:r>
              <a:rPr lang="en-US" sz="1400" b="0" i="0" u="none" strike="noStrike" dirty="0">
                <a:solidFill>
                  <a:schemeClr val="bg1"/>
                </a:solidFill>
                <a:effectLst/>
                <a:latin typeface="Arial" panose="020B0604020202020204" pitchFamily="34" charset="0"/>
              </a:rPr>
              <a:t> </a:t>
            </a:r>
            <a:endParaRPr lang="en-US" sz="1400" b="0" dirty="0">
              <a:solidFill>
                <a:schemeClr val="bg1"/>
              </a:solidFill>
              <a:effectLst/>
            </a:endParaRPr>
          </a:p>
          <a:p>
            <a:br>
              <a:rPr lang="en-US" sz="1400" dirty="0">
                <a:solidFill>
                  <a:schemeClr val="bg1"/>
                </a:solidFill>
              </a:rPr>
            </a:br>
            <a:endParaRPr lang="en-IN" sz="1400" dirty="0">
              <a:solidFill>
                <a:schemeClr val="bg1"/>
              </a:solidFill>
            </a:endParaRPr>
          </a:p>
        </p:txBody>
      </p:sp>
    </p:spTree>
    <p:extLst>
      <p:ext uri="{BB962C8B-B14F-4D97-AF65-F5344CB8AC3E}">
        <p14:creationId xmlns:p14="http://schemas.microsoft.com/office/powerpoint/2010/main" val="815089250"/>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gradFill flip="none" rotWithShape="1">
          <a:gsLst>
            <a:gs pos="100000">
              <a:schemeClr val="tx2"/>
            </a:gs>
            <a:gs pos="81000">
              <a:schemeClr val="accent6"/>
            </a:gs>
            <a:gs pos="55000">
              <a:srgbClr val="02090E"/>
            </a:gs>
            <a:gs pos="14000">
              <a:schemeClr val="accent4">
                <a:lumMod val="75000"/>
              </a:schemeClr>
            </a:gs>
            <a:gs pos="0">
              <a:schemeClr val="accent4"/>
            </a:gs>
          </a:gsLst>
          <a:lin ang="2700000" scaled="1"/>
          <a:tileRect/>
        </a:gra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A2458FF-0D0C-4ACC-C6FB-103BC0BADCCD}"/>
              </a:ext>
            </a:extLst>
          </p:cNvPr>
          <p:cNvSpPr>
            <a:spLocks noGrp="1"/>
          </p:cNvSpPr>
          <p:nvPr>
            <p:ph type="title"/>
          </p:nvPr>
        </p:nvSpPr>
        <p:spPr>
          <a:xfrm>
            <a:off x="838201" y="365125"/>
            <a:ext cx="4466502" cy="1936866"/>
          </a:xfrm>
        </p:spPr>
        <p:txBody>
          <a:bodyPr/>
          <a:lstStyle/>
          <a:p>
            <a:r>
              <a:rPr lang="en-US" dirty="0"/>
              <a:t>Content</a:t>
            </a:r>
          </a:p>
        </p:txBody>
      </p:sp>
      <p:sp>
        <p:nvSpPr>
          <p:cNvPr id="31" name="Text Placeholder 3">
            <a:extLst>
              <a:ext uri="{FF2B5EF4-FFF2-40B4-BE49-F238E27FC236}">
                <a16:creationId xmlns:a16="http://schemas.microsoft.com/office/drawing/2014/main" id="{F1239C0E-3F39-787D-0FC3-6B7C9BA37E8F}"/>
              </a:ext>
            </a:extLst>
          </p:cNvPr>
          <p:cNvSpPr>
            <a:spLocks noGrp="1"/>
          </p:cNvSpPr>
          <p:nvPr>
            <p:ph sz="quarter" idx="10"/>
          </p:nvPr>
        </p:nvSpPr>
        <p:spPr>
          <a:xfrm>
            <a:off x="838201" y="3097848"/>
            <a:ext cx="4466504" cy="3405187"/>
          </a:xfrm>
        </p:spPr>
        <p:txBody>
          <a:bodyPr anchor="t"/>
          <a:lstStyle/>
          <a:p>
            <a:r>
              <a:rPr lang="en-US" dirty="0"/>
              <a:t>Introduction</a:t>
            </a:r>
          </a:p>
          <a:p>
            <a:r>
              <a:rPr lang="en-US" dirty="0"/>
              <a:t>Summary</a:t>
            </a:r>
          </a:p>
          <a:p>
            <a:r>
              <a:rPr lang="en-US" dirty="0"/>
              <a:t>Aerodynamics of missile</a:t>
            </a:r>
          </a:p>
          <a:p>
            <a:r>
              <a:rPr lang="en-US" dirty="0"/>
              <a:t>Inertial Navigation System</a:t>
            </a:r>
          </a:p>
          <a:p>
            <a:r>
              <a:rPr lang="en-US" sz="1800" dirty="0"/>
              <a:t>RL for Missile guidance system</a:t>
            </a:r>
            <a:endParaRPr lang="en-US" dirty="0"/>
          </a:p>
        </p:txBody>
      </p:sp>
    </p:spTree>
    <p:extLst>
      <p:ext uri="{BB962C8B-B14F-4D97-AF65-F5344CB8AC3E}">
        <p14:creationId xmlns:p14="http://schemas.microsoft.com/office/powerpoint/2010/main" val="14601593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hidden="1">
            <a:extLst>
              <a:ext uri="{FF2B5EF4-FFF2-40B4-BE49-F238E27FC236}">
                <a16:creationId xmlns:a16="http://schemas.microsoft.com/office/drawing/2014/main" id="{8692FC88-DAD7-F5AD-7831-DE54322108F6}"/>
              </a:ext>
              <a:ext uri="{C183D7F6-B498-43B3-948B-1728B52AA6E4}">
                <adec:decorative xmlns:adec="http://schemas.microsoft.com/office/drawing/2017/decorative" val="1"/>
              </a:ext>
            </a:extLst>
          </p:cNvPr>
          <p:cNvSpPr/>
          <p:nvPr/>
        </p:nvSpPr>
        <p:spPr>
          <a:xfrm>
            <a:off x="1" y="2"/>
            <a:ext cx="12227942" cy="6857997"/>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9" name="Title 1">
            <a:extLst>
              <a:ext uri="{FF2B5EF4-FFF2-40B4-BE49-F238E27FC236}">
                <a16:creationId xmlns:a16="http://schemas.microsoft.com/office/drawing/2014/main" id="{0FD6A3FE-1BF6-4C1A-0553-EBD497A69F2D}"/>
              </a:ext>
            </a:extLst>
          </p:cNvPr>
          <p:cNvSpPr>
            <a:spLocks noGrp="1"/>
          </p:cNvSpPr>
          <p:nvPr>
            <p:ph type="title"/>
          </p:nvPr>
        </p:nvSpPr>
        <p:spPr>
          <a:xfrm>
            <a:off x="2932447" y="2123440"/>
            <a:ext cx="6327105" cy="1812999"/>
          </a:xfrm>
        </p:spPr>
        <p:txBody>
          <a:bodyPr anchor="b"/>
          <a:lstStyle/>
          <a:p>
            <a:r>
              <a:rPr lang="en-US" dirty="0"/>
              <a:t>Inertial Navigation system</a:t>
            </a:r>
          </a:p>
        </p:txBody>
      </p:sp>
    </p:spTree>
    <p:extLst>
      <p:ext uri="{BB962C8B-B14F-4D97-AF65-F5344CB8AC3E}">
        <p14:creationId xmlns:p14="http://schemas.microsoft.com/office/powerpoint/2010/main" val="767710229"/>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A0FF6-4327-83CD-CC21-A33F68FA8F3F}"/>
              </a:ext>
            </a:extLst>
          </p:cNvPr>
          <p:cNvSpPr>
            <a:spLocks noGrp="1"/>
          </p:cNvSpPr>
          <p:nvPr>
            <p:ph type="title"/>
          </p:nvPr>
        </p:nvSpPr>
        <p:spPr/>
        <p:txBody>
          <a:bodyPr/>
          <a:lstStyle/>
          <a:p>
            <a:r>
              <a:rPr lang="en-IN" dirty="0"/>
              <a:t>Introduction</a:t>
            </a:r>
          </a:p>
        </p:txBody>
      </p:sp>
      <p:sp>
        <p:nvSpPr>
          <p:cNvPr id="4" name="Slide Number Placeholder 3">
            <a:extLst>
              <a:ext uri="{FF2B5EF4-FFF2-40B4-BE49-F238E27FC236}">
                <a16:creationId xmlns:a16="http://schemas.microsoft.com/office/drawing/2014/main" id="{6BEBA084-E95D-CE13-2E83-3D855B4CA878}"/>
              </a:ext>
            </a:extLst>
          </p:cNvPr>
          <p:cNvSpPr>
            <a:spLocks noGrp="1"/>
          </p:cNvSpPr>
          <p:nvPr>
            <p:ph type="sldNum" sz="quarter" idx="12"/>
          </p:nvPr>
        </p:nvSpPr>
        <p:spPr/>
        <p:txBody>
          <a:bodyPr/>
          <a:lstStyle/>
          <a:p>
            <a:fld id="{FE024F78-56A6-7740-B68D-8D4D026EDF3F}" type="slidenum">
              <a:rPr lang="en-US" smtClean="0"/>
              <a:pPr/>
              <a:t>21</a:t>
            </a:fld>
            <a:endParaRPr lang="en-US" dirty="0"/>
          </a:p>
        </p:txBody>
      </p:sp>
      <p:sp>
        <p:nvSpPr>
          <p:cNvPr id="6" name="TextBox 5">
            <a:extLst>
              <a:ext uri="{FF2B5EF4-FFF2-40B4-BE49-F238E27FC236}">
                <a16:creationId xmlns:a16="http://schemas.microsoft.com/office/drawing/2014/main" id="{63778974-5F55-056D-1B58-C1CC3CB5DCA3}"/>
              </a:ext>
            </a:extLst>
          </p:cNvPr>
          <p:cNvSpPr txBox="1"/>
          <p:nvPr/>
        </p:nvSpPr>
        <p:spPr>
          <a:xfrm>
            <a:off x="835369" y="2366230"/>
            <a:ext cx="5555271" cy="2441309"/>
          </a:xfrm>
          <a:prstGeom prst="rect">
            <a:avLst/>
          </a:prstGeom>
          <a:noFill/>
        </p:spPr>
        <p:txBody>
          <a:bodyPr wrap="square">
            <a:spAutoFit/>
          </a:bodyPr>
          <a:lstStyle/>
          <a:p>
            <a:pPr>
              <a:lnSpc>
                <a:spcPct val="107000"/>
              </a:lnSpc>
              <a:spcAft>
                <a:spcPts val="800"/>
              </a:spcAft>
            </a:pPr>
            <a:r>
              <a:rPr lang="en-IN" dirty="0">
                <a:solidFill>
                  <a:schemeClr val="bg1"/>
                </a:solidFill>
              </a:rPr>
              <a:t>An inertial navigation system (INS) is a sophisticated navigation tool used primarily in vehicles, aircraft, and ships to determine their position, orientation, and velocity without relying on external references such as landmarks, GPS signals, or radio beacons. Instead, it relies on internal sensors and computational algorithms to track its motion relative to an initial starting point.</a:t>
            </a:r>
          </a:p>
        </p:txBody>
      </p:sp>
      <p:pic>
        <p:nvPicPr>
          <p:cNvPr id="7" name="Picture 6" descr="Inertial Navigation System Market Size, Share, Demand,, 59% OFF">
            <a:extLst>
              <a:ext uri="{FF2B5EF4-FFF2-40B4-BE49-F238E27FC236}">
                <a16:creationId xmlns:a16="http://schemas.microsoft.com/office/drawing/2014/main" id="{7B6877CA-7C7E-C98C-819A-C626C48E417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792788" y="2610070"/>
            <a:ext cx="2696365" cy="2988090"/>
          </a:xfrm>
          <a:prstGeom prst="rect">
            <a:avLst/>
          </a:prstGeom>
          <a:noFill/>
          <a:ln>
            <a:noFill/>
          </a:ln>
        </p:spPr>
      </p:pic>
    </p:spTree>
    <p:extLst>
      <p:ext uri="{BB962C8B-B14F-4D97-AF65-F5344CB8AC3E}">
        <p14:creationId xmlns:p14="http://schemas.microsoft.com/office/powerpoint/2010/main" val="1729678033"/>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A0FF6-4327-83CD-CC21-A33F68FA8F3F}"/>
              </a:ext>
            </a:extLst>
          </p:cNvPr>
          <p:cNvSpPr>
            <a:spLocks noGrp="1"/>
          </p:cNvSpPr>
          <p:nvPr>
            <p:ph type="title"/>
          </p:nvPr>
        </p:nvSpPr>
        <p:spPr/>
        <p:txBody>
          <a:bodyPr/>
          <a:lstStyle/>
          <a:p>
            <a:r>
              <a:rPr lang="en-IN" dirty="0"/>
              <a:t>Components of INS</a:t>
            </a:r>
          </a:p>
        </p:txBody>
      </p:sp>
      <p:sp>
        <p:nvSpPr>
          <p:cNvPr id="4" name="Slide Number Placeholder 3">
            <a:extLst>
              <a:ext uri="{FF2B5EF4-FFF2-40B4-BE49-F238E27FC236}">
                <a16:creationId xmlns:a16="http://schemas.microsoft.com/office/drawing/2014/main" id="{6BEBA084-E95D-CE13-2E83-3D855B4CA878}"/>
              </a:ext>
            </a:extLst>
          </p:cNvPr>
          <p:cNvSpPr>
            <a:spLocks noGrp="1"/>
          </p:cNvSpPr>
          <p:nvPr>
            <p:ph type="sldNum" sz="quarter" idx="12"/>
          </p:nvPr>
        </p:nvSpPr>
        <p:spPr/>
        <p:txBody>
          <a:bodyPr/>
          <a:lstStyle/>
          <a:p>
            <a:fld id="{FE024F78-56A6-7740-B68D-8D4D026EDF3F}" type="slidenum">
              <a:rPr lang="en-US" smtClean="0"/>
              <a:pPr/>
              <a:t>22</a:t>
            </a:fld>
            <a:endParaRPr lang="en-US" dirty="0"/>
          </a:p>
        </p:txBody>
      </p:sp>
      <p:sp>
        <p:nvSpPr>
          <p:cNvPr id="6" name="TextBox 5">
            <a:extLst>
              <a:ext uri="{FF2B5EF4-FFF2-40B4-BE49-F238E27FC236}">
                <a16:creationId xmlns:a16="http://schemas.microsoft.com/office/drawing/2014/main" id="{63778974-5F55-056D-1B58-C1CC3CB5DCA3}"/>
              </a:ext>
            </a:extLst>
          </p:cNvPr>
          <p:cNvSpPr txBox="1"/>
          <p:nvPr/>
        </p:nvSpPr>
        <p:spPr>
          <a:xfrm>
            <a:off x="835369" y="2366230"/>
            <a:ext cx="5555271" cy="3558410"/>
          </a:xfrm>
          <a:prstGeom prst="rect">
            <a:avLst/>
          </a:prstGeom>
          <a:noFill/>
        </p:spPr>
        <p:txBody>
          <a:bodyPr wrap="square">
            <a:spAutoFit/>
          </a:bodyPr>
          <a:lstStyle/>
          <a:p>
            <a:pPr marL="342900" indent="-342900">
              <a:lnSpc>
                <a:spcPct val="107000"/>
              </a:lnSpc>
              <a:spcAft>
                <a:spcPts val="800"/>
              </a:spcAft>
              <a:buAutoNum type="arabicPeriod"/>
            </a:pPr>
            <a:r>
              <a:rPr lang="en-IN" dirty="0">
                <a:solidFill>
                  <a:schemeClr val="bg1"/>
                </a:solidFill>
              </a:rPr>
              <a:t>Inertial Measurement Unit (IMU) </a:t>
            </a:r>
          </a:p>
          <a:p>
            <a:pPr marL="342900" indent="-342900">
              <a:lnSpc>
                <a:spcPct val="107000"/>
              </a:lnSpc>
              <a:spcAft>
                <a:spcPts val="800"/>
              </a:spcAft>
              <a:buAutoNum type="arabicPeriod"/>
            </a:pPr>
            <a:r>
              <a:rPr lang="en-IN" dirty="0">
                <a:solidFill>
                  <a:schemeClr val="bg1"/>
                </a:solidFill>
              </a:rPr>
              <a:t>Gyroscope</a:t>
            </a:r>
          </a:p>
          <a:p>
            <a:pPr marL="342900" indent="-342900">
              <a:lnSpc>
                <a:spcPct val="107000"/>
              </a:lnSpc>
              <a:spcAft>
                <a:spcPts val="800"/>
              </a:spcAft>
              <a:buAutoNum type="arabicPeriod"/>
            </a:pPr>
            <a:r>
              <a:rPr lang="en-IN" dirty="0">
                <a:solidFill>
                  <a:schemeClr val="bg1"/>
                </a:solidFill>
              </a:rPr>
              <a:t>Accelerometer</a:t>
            </a:r>
          </a:p>
          <a:p>
            <a:pPr marL="342900" indent="-342900">
              <a:lnSpc>
                <a:spcPct val="107000"/>
              </a:lnSpc>
              <a:spcAft>
                <a:spcPts val="800"/>
              </a:spcAft>
              <a:buAutoNum type="arabicPeriod"/>
            </a:pPr>
            <a:r>
              <a:rPr lang="en-IN" dirty="0">
                <a:solidFill>
                  <a:schemeClr val="bg1"/>
                </a:solidFill>
              </a:rPr>
              <a:t>Computational Unit</a:t>
            </a:r>
          </a:p>
          <a:p>
            <a:pPr marL="342900" indent="-342900">
              <a:lnSpc>
                <a:spcPct val="107000"/>
              </a:lnSpc>
              <a:spcAft>
                <a:spcPts val="800"/>
              </a:spcAft>
              <a:buAutoNum type="arabicPeriod"/>
            </a:pPr>
            <a:r>
              <a:rPr lang="en-IN" dirty="0">
                <a:solidFill>
                  <a:schemeClr val="bg1"/>
                </a:solidFill>
              </a:rPr>
              <a:t>Initial Alignment</a:t>
            </a:r>
          </a:p>
          <a:p>
            <a:pPr marL="342900" indent="-342900">
              <a:lnSpc>
                <a:spcPct val="107000"/>
              </a:lnSpc>
              <a:spcAft>
                <a:spcPts val="800"/>
              </a:spcAft>
              <a:buAutoNum type="arabicPeriod"/>
            </a:pPr>
            <a:r>
              <a:rPr lang="en-IN" dirty="0">
                <a:solidFill>
                  <a:schemeClr val="bg1"/>
                </a:solidFill>
              </a:rPr>
              <a:t>Dead Reckoning</a:t>
            </a:r>
          </a:p>
          <a:p>
            <a:pPr marL="342900" indent="-342900">
              <a:lnSpc>
                <a:spcPct val="107000"/>
              </a:lnSpc>
              <a:spcAft>
                <a:spcPts val="800"/>
              </a:spcAft>
              <a:buAutoNum type="arabicPeriod"/>
            </a:pPr>
            <a:r>
              <a:rPr lang="en-IN" dirty="0">
                <a:solidFill>
                  <a:schemeClr val="bg1"/>
                </a:solidFill>
              </a:rPr>
              <a:t>Error Correction</a:t>
            </a:r>
          </a:p>
          <a:p>
            <a:pPr marL="342900" indent="-342900">
              <a:lnSpc>
                <a:spcPct val="107000"/>
              </a:lnSpc>
              <a:spcAft>
                <a:spcPts val="800"/>
              </a:spcAft>
              <a:buAutoNum type="arabicPeriod"/>
            </a:pPr>
            <a:r>
              <a:rPr lang="en-IN" dirty="0">
                <a:solidFill>
                  <a:schemeClr val="bg1"/>
                </a:solidFill>
              </a:rPr>
              <a:t>Integration with External Sensors</a:t>
            </a:r>
          </a:p>
          <a:p>
            <a:pPr>
              <a:lnSpc>
                <a:spcPct val="107000"/>
              </a:lnSpc>
              <a:spcAft>
                <a:spcPts val="800"/>
              </a:spcAft>
            </a:pPr>
            <a:endParaRPr lang="en-IN" dirty="0">
              <a:solidFill>
                <a:schemeClr val="bg1"/>
              </a:solidFill>
            </a:endParaRPr>
          </a:p>
        </p:txBody>
      </p:sp>
      <p:pic>
        <p:nvPicPr>
          <p:cNvPr id="7" name="Picture 6" descr="Inertial Navigation System Market Size, Share, Demand,, 59% OFF">
            <a:extLst>
              <a:ext uri="{FF2B5EF4-FFF2-40B4-BE49-F238E27FC236}">
                <a16:creationId xmlns:a16="http://schemas.microsoft.com/office/drawing/2014/main" id="{7B6877CA-7C7E-C98C-819A-C626C48E417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792788" y="2610070"/>
            <a:ext cx="2696365" cy="2988090"/>
          </a:xfrm>
          <a:prstGeom prst="rect">
            <a:avLst/>
          </a:prstGeom>
          <a:noFill/>
          <a:ln>
            <a:noFill/>
          </a:ln>
        </p:spPr>
      </p:pic>
    </p:spTree>
    <p:extLst>
      <p:ext uri="{BB962C8B-B14F-4D97-AF65-F5344CB8AC3E}">
        <p14:creationId xmlns:p14="http://schemas.microsoft.com/office/powerpoint/2010/main" val="1351399970"/>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837DC75-9DC8-385E-BB81-E06FA130DA11}"/>
              </a:ext>
            </a:extLst>
          </p:cNvPr>
          <p:cNvSpPr>
            <a:spLocks noGrp="1"/>
          </p:cNvSpPr>
          <p:nvPr>
            <p:ph type="sldNum" sz="quarter" idx="12"/>
          </p:nvPr>
        </p:nvSpPr>
        <p:spPr/>
        <p:txBody>
          <a:bodyPr/>
          <a:lstStyle/>
          <a:p>
            <a:fld id="{FE024F78-56A6-7740-B68D-8D4D026EDF3F}" type="slidenum">
              <a:rPr lang="en-US" smtClean="0"/>
              <a:pPr/>
              <a:t>23</a:t>
            </a:fld>
            <a:endParaRPr lang="en-US" dirty="0"/>
          </a:p>
        </p:txBody>
      </p:sp>
      <p:pic>
        <p:nvPicPr>
          <p:cNvPr id="5" name="Picture 4">
            <a:extLst>
              <a:ext uri="{FF2B5EF4-FFF2-40B4-BE49-F238E27FC236}">
                <a16:creationId xmlns:a16="http://schemas.microsoft.com/office/drawing/2014/main" id="{63D56CC7-72C9-006D-A4A7-57C99E937890}"/>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3221" y="870586"/>
            <a:ext cx="5588635" cy="511682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7" name="TextBox 6">
            <a:extLst>
              <a:ext uri="{FF2B5EF4-FFF2-40B4-BE49-F238E27FC236}">
                <a16:creationId xmlns:a16="http://schemas.microsoft.com/office/drawing/2014/main" id="{ABEC8732-8CDC-A515-438A-C18A5EDE2C67}"/>
              </a:ext>
            </a:extLst>
          </p:cNvPr>
          <p:cNvSpPr txBox="1"/>
          <p:nvPr/>
        </p:nvSpPr>
        <p:spPr>
          <a:xfrm>
            <a:off x="6329680" y="1554960"/>
            <a:ext cx="5554491" cy="3748077"/>
          </a:xfrm>
          <a:prstGeom prst="rect">
            <a:avLst/>
          </a:prstGeom>
          <a:noFill/>
        </p:spPr>
        <p:txBody>
          <a:bodyPr wrap="square">
            <a:spAutoFit/>
          </a:bodyPr>
          <a:lstStyle/>
          <a:p>
            <a:pPr>
              <a:lnSpc>
                <a:spcPct val="107000"/>
              </a:lnSpc>
              <a:spcAft>
                <a:spcPts val="800"/>
              </a:spcAft>
            </a:pPr>
            <a:r>
              <a:rPr lang="en-IN" b="1" dirty="0">
                <a:solidFill>
                  <a:schemeClr val="bg1"/>
                </a:solidFill>
              </a:rPr>
              <a:t>Reason for the disk-shaped mass of inertia in Gyroscope:</a:t>
            </a:r>
          </a:p>
          <a:p>
            <a:pPr marL="342900" lvl="0" indent="-342900">
              <a:lnSpc>
                <a:spcPct val="107000"/>
              </a:lnSpc>
              <a:buFont typeface="+mj-lt"/>
              <a:buAutoNum type="alphaLcPeriod"/>
            </a:pPr>
            <a:r>
              <a:rPr lang="en-IN" dirty="0">
                <a:solidFill>
                  <a:schemeClr val="bg1"/>
                </a:solidFill>
              </a:rPr>
              <a:t>Disk has higher Inertia compared to Spere.</a:t>
            </a:r>
          </a:p>
          <a:p>
            <a:pPr marL="342900" lvl="0" indent="-342900">
              <a:lnSpc>
                <a:spcPct val="107000"/>
              </a:lnSpc>
              <a:spcAft>
                <a:spcPts val="800"/>
              </a:spcAft>
              <a:buFont typeface="+mj-lt"/>
              <a:buAutoNum type="alphaLcPeriod"/>
            </a:pPr>
            <a:r>
              <a:rPr lang="en-IN" dirty="0">
                <a:solidFill>
                  <a:schemeClr val="bg1"/>
                </a:solidFill>
              </a:rPr>
              <a:t>Space adjustments through smaller thicknesses.</a:t>
            </a:r>
          </a:p>
          <a:p>
            <a:pPr>
              <a:lnSpc>
                <a:spcPct val="107000"/>
              </a:lnSpc>
              <a:spcAft>
                <a:spcPts val="800"/>
              </a:spcAft>
            </a:pPr>
            <a:r>
              <a:rPr lang="en-IN" dirty="0">
                <a:solidFill>
                  <a:schemeClr val="bg1"/>
                </a:solidFill>
              </a:rPr>
              <a:t> </a:t>
            </a:r>
          </a:p>
          <a:p>
            <a:pPr>
              <a:lnSpc>
                <a:spcPct val="107000"/>
              </a:lnSpc>
              <a:spcAft>
                <a:spcPts val="800"/>
              </a:spcAft>
            </a:pPr>
            <a:r>
              <a:rPr lang="en-IN" b="1" dirty="0">
                <a:solidFill>
                  <a:schemeClr val="bg1"/>
                </a:solidFill>
              </a:rPr>
              <a:t>Problems of having disk-shaped mass:</a:t>
            </a:r>
          </a:p>
          <a:p>
            <a:pPr marL="342900" lvl="0" indent="-342900">
              <a:lnSpc>
                <a:spcPct val="107000"/>
              </a:lnSpc>
              <a:buFont typeface="+mj-lt"/>
              <a:buAutoNum type="alphaLcPeriod"/>
            </a:pPr>
            <a:r>
              <a:rPr lang="en-IN" dirty="0">
                <a:solidFill>
                  <a:schemeClr val="bg1"/>
                </a:solidFill>
              </a:rPr>
              <a:t>Higher value of radius increases the vibration.</a:t>
            </a:r>
          </a:p>
          <a:p>
            <a:pPr marL="342900" lvl="0" indent="-342900">
              <a:lnSpc>
                <a:spcPct val="107000"/>
              </a:lnSpc>
              <a:buFont typeface="+mj-lt"/>
              <a:buAutoNum type="alphaLcPeriod"/>
            </a:pPr>
            <a:r>
              <a:rPr lang="en-IN" dirty="0">
                <a:solidFill>
                  <a:schemeClr val="bg1"/>
                </a:solidFill>
              </a:rPr>
              <a:t>Hole/ Drill at the centre can be different from the geometrical centre causing asymmetricity which increases the amplitude of vibration.</a:t>
            </a:r>
          </a:p>
          <a:p>
            <a:pPr marL="342900" lvl="0" indent="-342900">
              <a:lnSpc>
                <a:spcPct val="107000"/>
              </a:lnSpc>
              <a:spcAft>
                <a:spcPts val="800"/>
              </a:spcAft>
              <a:buFont typeface="+mj-lt"/>
              <a:buAutoNum type="alphaLcPeriod"/>
            </a:pPr>
            <a:r>
              <a:rPr lang="en-IN" dirty="0">
                <a:solidFill>
                  <a:schemeClr val="bg1"/>
                </a:solidFill>
              </a:rPr>
              <a:t>Surfaces should be polished.</a:t>
            </a:r>
          </a:p>
        </p:txBody>
      </p:sp>
    </p:spTree>
    <p:extLst>
      <p:ext uri="{BB962C8B-B14F-4D97-AF65-F5344CB8AC3E}">
        <p14:creationId xmlns:p14="http://schemas.microsoft.com/office/powerpoint/2010/main" val="2068875105"/>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837DC75-9DC8-385E-BB81-E06FA130DA11}"/>
              </a:ext>
            </a:extLst>
          </p:cNvPr>
          <p:cNvSpPr>
            <a:spLocks noGrp="1"/>
          </p:cNvSpPr>
          <p:nvPr>
            <p:ph type="sldNum" sz="quarter" idx="12"/>
          </p:nvPr>
        </p:nvSpPr>
        <p:spPr/>
        <p:txBody>
          <a:bodyPr/>
          <a:lstStyle/>
          <a:p>
            <a:fld id="{FE024F78-56A6-7740-B68D-8D4D026EDF3F}" type="slidenum">
              <a:rPr lang="en-US" smtClean="0"/>
              <a:pPr/>
              <a:t>24</a:t>
            </a:fld>
            <a:endParaRPr lang="en-US" dirty="0"/>
          </a:p>
        </p:txBody>
      </p:sp>
      <p:pic>
        <p:nvPicPr>
          <p:cNvPr id="2" name="Gyroscope_Simulation">
            <a:hlinkClick r:id="" action="ppaction://media"/>
            <a:extLst>
              <a:ext uri="{FF2B5EF4-FFF2-40B4-BE49-F238E27FC236}">
                <a16:creationId xmlns:a16="http://schemas.microsoft.com/office/drawing/2014/main" id="{0F9EDD6C-3FB3-8AAF-734C-A466BFB4255E}"/>
              </a:ext>
            </a:extLst>
          </p:cNvPr>
          <p:cNvPicPr>
            <a:picLocks noChangeAspect="1"/>
          </p:cNvPicPr>
          <p:nvPr>
            <a:videoFile r:link="rId2"/>
            <p:extLst>
              <p:ext uri="{DAA4B4D4-6D71-4841-9C94-3DE7FCFB9230}">
                <p14:media xmlns:p14="http://schemas.microsoft.com/office/powerpoint/2010/main" r:embed="rId1">
                  <p14:fade in="250" out="250"/>
                </p14:media>
              </p:ext>
            </p:extLst>
          </p:nvPr>
        </p:nvPicPr>
        <p:blipFill>
          <a:blip r:embed="rId4"/>
          <a:stretch>
            <a:fillRect/>
          </a:stretch>
        </p:blipFill>
        <p:spPr>
          <a:xfrm>
            <a:off x="2827338" y="846138"/>
            <a:ext cx="6537325" cy="5165725"/>
          </a:xfrm>
          <a:prstGeom prst="rect">
            <a:avLst/>
          </a:prstGeom>
        </p:spPr>
      </p:pic>
    </p:spTree>
    <p:extLst>
      <p:ext uri="{BB962C8B-B14F-4D97-AF65-F5344CB8AC3E}">
        <p14:creationId xmlns:p14="http://schemas.microsoft.com/office/powerpoint/2010/main" val="2550455514"/>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74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hidden="1">
            <a:extLst>
              <a:ext uri="{FF2B5EF4-FFF2-40B4-BE49-F238E27FC236}">
                <a16:creationId xmlns:a16="http://schemas.microsoft.com/office/drawing/2014/main" id="{8692FC88-DAD7-F5AD-7831-DE54322108F6}"/>
              </a:ext>
              <a:ext uri="{C183D7F6-B498-43B3-948B-1728B52AA6E4}">
                <adec:decorative xmlns:adec="http://schemas.microsoft.com/office/drawing/2017/decorative" val="1"/>
              </a:ext>
            </a:extLst>
          </p:cNvPr>
          <p:cNvSpPr/>
          <p:nvPr/>
        </p:nvSpPr>
        <p:spPr>
          <a:xfrm>
            <a:off x="1" y="2"/>
            <a:ext cx="12227942" cy="6857997"/>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9" name="Title 1">
            <a:extLst>
              <a:ext uri="{FF2B5EF4-FFF2-40B4-BE49-F238E27FC236}">
                <a16:creationId xmlns:a16="http://schemas.microsoft.com/office/drawing/2014/main" id="{0FD6A3FE-1BF6-4C1A-0553-EBD497A69F2D}"/>
              </a:ext>
            </a:extLst>
          </p:cNvPr>
          <p:cNvSpPr>
            <a:spLocks noGrp="1"/>
          </p:cNvSpPr>
          <p:nvPr>
            <p:ph type="title"/>
          </p:nvPr>
        </p:nvSpPr>
        <p:spPr>
          <a:xfrm>
            <a:off x="2932447" y="664066"/>
            <a:ext cx="6327105" cy="3373973"/>
          </a:xfrm>
        </p:spPr>
        <p:txBody>
          <a:bodyPr anchor="b"/>
          <a:lstStyle/>
          <a:p>
            <a:r>
              <a:rPr lang="en-US" sz="4000" dirty="0"/>
              <a:t>RL for Missile guidance system</a:t>
            </a:r>
          </a:p>
        </p:txBody>
      </p:sp>
    </p:spTree>
    <p:extLst>
      <p:ext uri="{BB962C8B-B14F-4D97-AF65-F5344CB8AC3E}">
        <p14:creationId xmlns:p14="http://schemas.microsoft.com/office/powerpoint/2010/main" val="2621243210"/>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EBE3C4-BD03-1E17-A872-C8143897811A}"/>
              </a:ext>
            </a:extLst>
          </p:cNvPr>
          <p:cNvSpPr>
            <a:spLocks noGrp="1"/>
          </p:cNvSpPr>
          <p:nvPr>
            <p:ph type="title"/>
          </p:nvPr>
        </p:nvSpPr>
        <p:spPr/>
        <p:txBody>
          <a:bodyPr/>
          <a:lstStyle/>
          <a:p>
            <a:r>
              <a:rPr lang="en-IN" dirty="0"/>
              <a:t>Introduction</a:t>
            </a:r>
          </a:p>
        </p:txBody>
      </p:sp>
      <p:sp>
        <p:nvSpPr>
          <p:cNvPr id="4" name="Slide Number Placeholder 3">
            <a:extLst>
              <a:ext uri="{FF2B5EF4-FFF2-40B4-BE49-F238E27FC236}">
                <a16:creationId xmlns:a16="http://schemas.microsoft.com/office/drawing/2014/main" id="{328A6A85-A66F-9DF4-0D2A-19EBDDF52F95}"/>
              </a:ext>
            </a:extLst>
          </p:cNvPr>
          <p:cNvSpPr>
            <a:spLocks noGrp="1"/>
          </p:cNvSpPr>
          <p:nvPr>
            <p:ph type="sldNum" sz="quarter" idx="12"/>
          </p:nvPr>
        </p:nvSpPr>
        <p:spPr/>
        <p:txBody>
          <a:bodyPr/>
          <a:lstStyle/>
          <a:p>
            <a:fld id="{FE024F78-56A6-7740-B68D-8D4D026EDF3F}" type="slidenum">
              <a:rPr lang="en-US" smtClean="0"/>
              <a:pPr/>
              <a:t>26</a:t>
            </a:fld>
            <a:endParaRPr lang="en-US" dirty="0"/>
          </a:p>
        </p:txBody>
      </p:sp>
      <p:sp>
        <p:nvSpPr>
          <p:cNvPr id="5" name="TextBox 4">
            <a:extLst>
              <a:ext uri="{FF2B5EF4-FFF2-40B4-BE49-F238E27FC236}">
                <a16:creationId xmlns:a16="http://schemas.microsoft.com/office/drawing/2014/main" id="{2D35D341-153C-442F-7369-5951712C8C29}"/>
              </a:ext>
            </a:extLst>
          </p:cNvPr>
          <p:cNvSpPr txBox="1"/>
          <p:nvPr/>
        </p:nvSpPr>
        <p:spPr>
          <a:xfrm>
            <a:off x="835370" y="2184400"/>
            <a:ext cx="10411750" cy="3416320"/>
          </a:xfrm>
          <a:prstGeom prst="rect">
            <a:avLst/>
          </a:prstGeom>
          <a:noFill/>
        </p:spPr>
        <p:txBody>
          <a:bodyPr wrap="square" rtlCol="0">
            <a:spAutoFit/>
          </a:bodyPr>
          <a:lstStyle/>
          <a:p>
            <a:pPr algn="just"/>
            <a:r>
              <a:rPr lang="en-US" sz="2400" dirty="0">
                <a:solidFill>
                  <a:schemeClr val="bg1"/>
                </a:solidFill>
              </a:rPr>
              <a:t>Reinforcement learning (RL) has recently emerged as a potent framework for training autonomous systems, including missile guidance systems, allowing them to autonomously learn optimal control strategies. In a simulated missile guidance scenario, the primary objective is to guide a missile from a launch point to a target point while maximizing proximity to the target and minimizing the risk of collision. Q-learning, a foundational RL algorithm, is particularly relevant for such autonomous systems, offering a systematic approach to learning optimal control policies by estimating expected future rewards associated with different actions in a given state.</a:t>
            </a:r>
            <a:endParaRPr lang="en-IN" sz="2400" dirty="0">
              <a:solidFill>
                <a:schemeClr val="bg1"/>
              </a:solidFill>
            </a:endParaRPr>
          </a:p>
        </p:txBody>
      </p:sp>
    </p:spTree>
    <p:extLst>
      <p:ext uri="{BB962C8B-B14F-4D97-AF65-F5344CB8AC3E}">
        <p14:creationId xmlns:p14="http://schemas.microsoft.com/office/powerpoint/2010/main" val="3153689360"/>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8F6E74-861C-E20A-747D-0A5693D26FA5}"/>
              </a:ext>
            </a:extLst>
          </p:cNvPr>
          <p:cNvSpPr>
            <a:spLocks noGrp="1"/>
          </p:cNvSpPr>
          <p:nvPr>
            <p:ph type="title"/>
          </p:nvPr>
        </p:nvSpPr>
        <p:spPr/>
        <p:txBody>
          <a:bodyPr/>
          <a:lstStyle/>
          <a:p>
            <a:r>
              <a:rPr lang="en-IN" dirty="0"/>
              <a:t>Simulation for Drone</a:t>
            </a:r>
          </a:p>
        </p:txBody>
      </p:sp>
      <p:sp>
        <p:nvSpPr>
          <p:cNvPr id="4" name="Slide Number Placeholder 3">
            <a:extLst>
              <a:ext uri="{FF2B5EF4-FFF2-40B4-BE49-F238E27FC236}">
                <a16:creationId xmlns:a16="http://schemas.microsoft.com/office/drawing/2014/main" id="{E438D015-A038-DCC8-F5A2-FA378D5C37AD}"/>
              </a:ext>
            </a:extLst>
          </p:cNvPr>
          <p:cNvSpPr>
            <a:spLocks noGrp="1"/>
          </p:cNvSpPr>
          <p:nvPr>
            <p:ph type="sldNum" sz="quarter" idx="12"/>
          </p:nvPr>
        </p:nvSpPr>
        <p:spPr/>
        <p:txBody>
          <a:bodyPr/>
          <a:lstStyle/>
          <a:p>
            <a:fld id="{FE024F78-56A6-7740-B68D-8D4D026EDF3F}" type="slidenum">
              <a:rPr lang="en-US" smtClean="0"/>
              <a:pPr/>
              <a:t>27</a:t>
            </a:fld>
            <a:endParaRPr lang="en-US" dirty="0"/>
          </a:p>
        </p:txBody>
      </p:sp>
      <p:pic>
        <p:nvPicPr>
          <p:cNvPr id="8194" name="Picture 2">
            <a:extLst>
              <a:ext uri="{FF2B5EF4-FFF2-40B4-BE49-F238E27FC236}">
                <a16:creationId xmlns:a16="http://schemas.microsoft.com/office/drawing/2014/main" id="{284D534B-BCB8-9F5C-8674-B4441FA824BC}"/>
              </a:ext>
            </a:extLst>
          </p:cNvPr>
          <p:cNvPicPr>
            <a:picLocks noGrp="1" noChangeAspect="1" noChangeArrowheads="1"/>
          </p:cNvPicPr>
          <p:nvPr>
            <p:ph type="tbl" sz="quarter" idx="13"/>
          </p:nvPr>
        </p:nvPicPr>
        <p:blipFill>
          <a:blip r:embed="rId2">
            <a:extLst>
              <a:ext uri="{28A0092B-C50C-407E-A947-70E740481C1C}">
                <a14:useLocalDpi xmlns:a14="http://schemas.microsoft.com/office/drawing/2010/main" val="0"/>
              </a:ext>
            </a:extLst>
          </a:blip>
          <a:srcRect/>
          <a:stretch>
            <a:fillRect/>
          </a:stretch>
        </p:blipFill>
        <p:spPr bwMode="auto">
          <a:xfrm>
            <a:off x="2643242" y="2310788"/>
            <a:ext cx="6905515" cy="39154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6975547"/>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8F6E74-861C-E20A-747D-0A5693D26FA5}"/>
              </a:ext>
            </a:extLst>
          </p:cNvPr>
          <p:cNvSpPr>
            <a:spLocks noGrp="1"/>
          </p:cNvSpPr>
          <p:nvPr>
            <p:ph type="title"/>
          </p:nvPr>
        </p:nvSpPr>
        <p:spPr/>
        <p:txBody>
          <a:bodyPr/>
          <a:lstStyle/>
          <a:p>
            <a:r>
              <a:rPr lang="en-IN" dirty="0"/>
              <a:t>RL training for Drone</a:t>
            </a:r>
          </a:p>
        </p:txBody>
      </p:sp>
      <p:sp>
        <p:nvSpPr>
          <p:cNvPr id="4" name="Slide Number Placeholder 3">
            <a:extLst>
              <a:ext uri="{FF2B5EF4-FFF2-40B4-BE49-F238E27FC236}">
                <a16:creationId xmlns:a16="http://schemas.microsoft.com/office/drawing/2014/main" id="{E438D015-A038-DCC8-F5A2-FA378D5C37AD}"/>
              </a:ext>
            </a:extLst>
          </p:cNvPr>
          <p:cNvSpPr>
            <a:spLocks noGrp="1"/>
          </p:cNvSpPr>
          <p:nvPr>
            <p:ph type="sldNum" sz="quarter" idx="12"/>
          </p:nvPr>
        </p:nvSpPr>
        <p:spPr/>
        <p:txBody>
          <a:bodyPr/>
          <a:lstStyle/>
          <a:p>
            <a:fld id="{FE024F78-56A6-7740-B68D-8D4D026EDF3F}" type="slidenum">
              <a:rPr lang="en-US" smtClean="0"/>
              <a:pPr/>
              <a:t>28</a:t>
            </a:fld>
            <a:endParaRPr lang="en-US" dirty="0"/>
          </a:p>
        </p:txBody>
      </p:sp>
      <p:pic>
        <p:nvPicPr>
          <p:cNvPr id="8194" name="Picture 2">
            <a:extLst>
              <a:ext uri="{FF2B5EF4-FFF2-40B4-BE49-F238E27FC236}">
                <a16:creationId xmlns:a16="http://schemas.microsoft.com/office/drawing/2014/main" id="{284D534B-BCB8-9F5C-8674-B4441FA824BC}"/>
              </a:ext>
            </a:extLst>
          </p:cNvPr>
          <p:cNvPicPr>
            <a:picLocks noGrp="1" noChangeAspect="1" noChangeArrowheads="1"/>
          </p:cNvPicPr>
          <p:nvPr>
            <p:ph type="tbl" sz="quarter" idx="13"/>
          </p:nvPr>
        </p:nvPicPr>
        <p:blipFill>
          <a:blip r:embed="rId2">
            <a:extLst>
              <a:ext uri="{28A0092B-C50C-407E-A947-70E740481C1C}">
                <a14:useLocalDpi xmlns:a14="http://schemas.microsoft.com/office/drawing/2010/main" val="0"/>
              </a:ext>
            </a:extLst>
          </a:blip>
          <a:srcRect/>
          <a:stretch>
            <a:fillRect/>
          </a:stretch>
        </p:blipFill>
        <p:spPr bwMode="auto">
          <a:xfrm>
            <a:off x="2865406" y="3256397"/>
            <a:ext cx="3660898" cy="2075720"/>
          </a:xfrm>
          <a:prstGeom prst="rect">
            <a:avLst/>
          </a:prstGeom>
          <a:noFill/>
          <a:extLst>
            <a:ext uri="{909E8E84-426E-40DD-AFC4-6F175D3DCCD1}">
              <a14:hiddenFill xmlns:a14="http://schemas.microsoft.com/office/drawing/2010/main">
                <a:solidFill>
                  <a:srgbClr val="FFFFFF"/>
                </a:solidFill>
              </a14:hiddenFill>
            </a:ext>
          </a:extLst>
        </p:spPr>
      </p:pic>
      <p:pic>
        <p:nvPicPr>
          <p:cNvPr id="9218" name="Picture 2">
            <a:extLst>
              <a:ext uri="{FF2B5EF4-FFF2-40B4-BE49-F238E27FC236}">
                <a16:creationId xmlns:a16="http://schemas.microsoft.com/office/drawing/2014/main" id="{A399FEB9-AB57-FA75-DEC4-AE3AB9578D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07787" y="2328210"/>
            <a:ext cx="6433184" cy="36357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4079990"/>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8F6E74-861C-E20A-747D-0A5693D26FA5}"/>
              </a:ext>
            </a:extLst>
          </p:cNvPr>
          <p:cNvSpPr>
            <a:spLocks noGrp="1"/>
          </p:cNvSpPr>
          <p:nvPr>
            <p:ph type="title"/>
          </p:nvPr>
        </p:nvSpPr>
        <p:spPr>
          <a:xfrm>
            <a:off x="838199" y="1059511"/>
            <a:ext cx="10515601" cy="1398611"/>
          </a:xfrm>
        </p:spPr>
        <p:txBody>
          <a:bodyPr/>
          <a:lstStyle/>
          <a:p>
            <a:pPr rtl="0">
              <a:spcBef>
                <a:spcPts val="0"/>
              </a:spcBef>
              <a:spcAft>
                <a:spcPts val="0"/>
              </a:spcAft>
            </a:pPr>
            <a:r>
              <a:rPr lang="en-IN" dirty="0"/>
              <a:t>Missile - Environment</a:t>
            </a:r>
            <a:br>
              <a:rPr lang="en-IN" dirty="0"/>
            </a:br>
            <a:endParaRPr lang="en-IN" dirty="0"/>
          </a:p>
        </p:txBody>
      </p:sp>
      <p:sp>
        <p:nvSpPr>
          <p:cNvPr id="4" name="Slide Number Placeholder 3">
            <a:extLst>
              <a:ext uri="{FF2B5EF4-FFF2-40B4-BE49-F238E27FC236}">
                <a16:creationId xmlns:a16="http://schemas.microsoft.com/office/drawing/2014/main" id="{E438D015-A038-DCC8-F5A2-FA378D5C37AD}"/>
              </a:ext>
            </a:extLst>
          </p:cNvPr>
          <p:cNvSpPr>
            <a:spLocks noGrp="1"/>
          </p:cNvSpPr>
          <p:nvPr>
            <p:ph type="sldNum" sz="quarter" idx="12"/>
          </p:nvPr>
        </p:nvSpPr>
        <p:spPr/>
        <p:txBody>
          <a:bodyPr/>
          <a:lstStyle/>
          <a:p>
            <a:fld id="{FE024F78-56A6-7740-B68D-8D4D026EDF3F}" type="slidenum">
              <a:rPr lang="en-US" smtClean="0"/>
              <a:pPr/>
              <a:t>29</a:t>
            </a:fld>
            <a:endParaRPr lang="en-US" dirty="0"/>
          </a:p>
        </p:txBody>
      </p:sp>
      <p:pic>
        <p:nvPicPr>
          <p:cNvPr id="9218" name="Picture 2">
            <a:extLst>
              <a:ext uri="{FF2B5EF4-FFF2-40B4-BE49-F238E27FC236}">
                <a16:creationId xmlns:a16="http://schemas.microsoft.com/office/drawing/2014/main" id="{A399FEB9-AB57-FA75-DEC4-AE3AB9578D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93857" y="4015785"/>
            <a:ext cx="3447114" cy="1948134"/>
          </a:xfrm>
          <a:prstGeom prst="rect">
            <a:avLst/>
          </a:prstGeom>
          <a:noFill/>
          <a:extLst>
            <a:ext uri="{909E8E84-426E-40DD-AFC4-6F175D3DCCD1}">
              <a14:hiddenFill xmlns:a14="http://schemas.microsoft.com/office/drawing/2010/main">
                <a:solidFill>
                  <a:srgbClr val="FFFFFF"/>
                </a:solidFill>
              </a14:hiddenFill>
            </a:ext>
          </a:extLst>
        </p:spPr>
      </p:pic>
      <p:pic>
        <p:nvPicPr>
          <p:cNvPr id="11266" name="Picture 2">
            <a:extLst>
              <a:ext uri="{FF2B5EF4-FFF2-40B4-BE49-F238E27FC236}">
                <a16:creationId xmlns:a16="http://schemas.microsoft.com/office/drawing/2014/main" id="{79D2AF67-EF8B-38ED-1A23-7FCC87296B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29559" y="2184367"/>
            <a:ext cx="6532880" cy="36628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4782312"/>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F60903-003B-273E-3584-5312F76C3EF3}"/>
              </a:ext>
            </a:extLst>
          </p:cNvPr>
          <p:cNvSpPr>
            <a:spLocks noGrp="1"/>
          </p:cNvSpPr>
          <p:nvPr>
            <p:ph type="title"/>
          </p:nvPr>
        </p:nvSpPr>
        <p:spPr>
          <a:xfrm>
            <a:off x="3305669" y="113097"/>
            <a:ext cx="7420819" cy="1656304"/>
          </a:xfrm>
        </p:spPr>
        <p:txBody>
          <a:bodyPr/>
          <a:lstStyle/>
          <a:p>
            <a:r>
              <a:rPr lang="en-US" dirty="0"/>
              <a:t>Introduction</a:t>
            </a:r>
          </a:p>
        </p:txBody>
      </p:sp>
      <p:sp>
        <p:nvSpPr>
          <p:cNvPr id="4" name="Content Placeholder 3">
            <a:extLst>
              <a:ext uri="{FF2B5EF4-FFF2-40B4-BE49-F238E27FC236}">
                <a16:creationId xmlns:a16="http://schemas.microsoft.com/office/drawing/2014/main" id="{74160DFF-2E7E-7A22-819A-C011020DFF01}"/>
              </a:ext>
            </a:extLst>
          </p:cNvPr>
          <p:cNvSpPr>
            <a:spLocks noGrp="1"/>
          </p:cNvSpPr>
          <p:nvPr>
            <p:ph sz="quarter" idx="31"/>
          </p:nvPr>
        </p:nvSpPr>
        <p:spPr>
          <a:xfrm>
            <a:off x="3305669" y="2470150"/>
            <a:ext cx="7420819" cy="3676649"/>
          </a:xfrm>
        </p:spPr>
        <p:txBody>
          <a:bodyPr/>
          <a:lstStyle/>
          <a:p>
            <a:pPr marL="0" indent="0" algn="just">
              <a:buNone/>
            </a:pPr>
            <a:r>
              <a:rPr lang="en-IN" dirty="0">
                <a:solidFill>
                  <a:schemeClr val="accent3">
                    <a:lumMod val="75000"/>
                  </a:schemeClr>
                </a:solidFill>
              </a:rPr>
              <a:t>This scientific description introduces a novel self-guided missile system powered by liquid nitrogen propulsion and equipped with advanced guidance or target tracking capabilities driven by machine learning (ML). This missile utilizes side thrusters that autonomously activate at predetermined locations, facilitated by real-time calculations made by an integrated ML model. Employing a gyroscope for balance, the missile is designed for the precise targeting of moving objects, possessing three degrees of freedom to navigate in all three-dimensional planes</a:t>
            </a:r>
            <a:endParaRPr lang="en-US" dirty="0">
              <a:solidFill>
                <a:schemeClr val="accent3">
                  <a:lumMod val="75000"/>
                </a:schemeClr>
              </a:solidFill>
            </a:endParaRPr>
          </a:p>
        </p:txBody>
      </p:sp>
      <p:sp>
        <p:nvSpPr>
          <p:cNvPr id="3" name="Slide Number Placeholder 2">
            <a:extLst>
              <a:ext uri="{FF2B5EF4-FFF2-40B4-BE49-F238E27FC236}">
                <a16:creationId xmlns:a16="http://schemas.microsoft.com/office/drawing/2014/main" id="{64347AE7-D6A2-42FB-3D58-6297742FC352}"/>
              </a:ext>
            </a:extLst>
          </p:cNvPr>
          <p:cNvSpPr>
            <a:spLocks noGrp="1"/>
          </p:cNvSpPr>
          <p:nvPr>
            <p:ph type="sldNum" sz="quarter" idx="12"/>
          </p:nvPr>
        </p:nvSpPr>
        <p:spPr>
          <a:xfrm>
            <a:off x="9140971" y="6226198"/>
            <a:ext cx="2743200" cy="365125"/>
          </a:xfrm>
        </p:spPr>
        <p:txBody>
          <a:bodyPr/>
          <a:lstStyle/>
          <a:p>
            <a:fld id="{FE024F78-56A6-7740-B68D-8D4D026EDF3F}" type="slidenum">
              <a:rPr lang="en-US" smtClean="0"/>
              <a:pPr/>
              <a:t>3</a:t>
            </a:fld>
            <a:endParaRPr lang="en-US" dirty="0"/>
          </a:p>
        </p:txBody>
      </p:sp>
    </p:spTree>
    <p:extLst>
      <p:ext uri="{BB962C8B-B14F-4D97-AF65-F5344CB8AC3E}">
        <p14:creationId xmlns:p14="http://schemas.microsoft.com/office/powerpoint/2010/main" val="196263728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8F6E74-861C-E20A-747D-0A5693D26FA5}"/>
              </a:ext>
            </a:extLst>
          </p:cNvPr>
          <p:cNvSpPr>
            <a:spLocks noGrp="1"/>
          </p:cNvSpPr>
          <p:nvPr>
            <p:ph type="title"/>
          </p:nvPr>
        </p:nvSpPr>
        <p:spPr/>
        <p:txBody>
          <a:bodyPr/>
          <a:lstStyle/>
          <a:p>
            <a:r>
              <a:rPr lang="en-IN" dirty="0"/>
              <a:t>RL Simulation - Missile</a:t>
            </a:r>
          </a:p>
        </p:txBody>
      </p:sp>
      <p:sp>
        <p:nvSpPr>
          <p:cNvPr id="4" name="Slide Number Placeholder 3">
            <a:extLst>
              <a:ext uri="{FF2B5EF4-FFF2-40B4-BE49-F238E27FC236}">
                <a16:creationId xmlns:a16="http://schemas.microsoft.com/office/drawing/2014/main" id="{E438D015-A038-DCC8-F5A2-FA378D5C37AD}"/>
              </a:ext>
            </a:extLst>
          </p:cNvPr>
          <p:cNvSpPr>
            <a:spLocks noGrp="1"/>
          </p:cNvSpPr>
          <p:nvPr>
            <p:ph type="sldNum" sz="quarter" idx="12"/>
          </p:nvPr>
        </p:nvSpPr>
        <p:spPr/>
        <p:txBody>
          <a:bodyPr/>
          <a:lstStyle/>
          <a:p>
            <a:fld id="{FE024F78-56A6-7740-B68D-8D4D026EDF3F}" type="slidenum">
              <a:rPr lang="en-US" smtClean="0"/>
              <a:pPr/>
              <a:t>30</a:t>
            </a:fld>
            <a:endParaRPr lang="en-US" dirty="0"/>
          </a:p>
        </p:txBody>
      </p:sp>
      <p:pic>
        <p:nvPicPr>
          <p:cNvPr id="9218" name="Picture 2">
            <a:extLst>
              <a:ext uri="{FF2B5EF4-FFF2-40B4-BE49-F238E27FC236}">
                <a16:creationId xmlns:a16="http://schemas.microsoft.com/office/drawing/2014/main" id="{A399FEB9-AB57-FA75-DEC4-AE3AB9578D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42531" y="3817234"/>
            <a:ext cx="3798440" cy="2146685"/>
          </a:xfrm>
          <a:prstGeom prst="rect">
            <a:avLst/>
          </a:prstGeom>
          <a:noFill/>
          <a:extLst>
            <a:ext uri="{909E8E84-426E-40DD-AFC4-6F175D3DCCD1}">
              <a14:hiddenFill xmlns:a14="http://schemas.microsoft.com/office/drawing/2010/main">
                <a:solidFill>
                  <a:srgbClr val="FFFFFF"/>
                </a:solidFill>
              </a14:hiddenFill>
            </a:ext>
          </a:extLst>
        </p:spPr>
      </p:pic>
      <p:pic>
        <p:nvPicPr>
          <p:cNvPr id="10242" name="Picture 2">
            <a:extLst>
              <a:ext uri="{FF2B5EF4-FFF2-40B4-BE49-F238E27FC236}">
                <a16:creationId xmlns:a16="http://schemas.microsoft.com/office/drawing/2014/main" id="{3ADF68E8-665C-DFCE-F7C2-21ACD9AA98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42091" y="2249930"/>
            <a:ext cx="7102158" cy="40492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1505736"/>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8F6E74-861C-E20A-747D-0A5693D26FA5}"/>
              </a:ext>
            </a:extLst>
          </p:cNvPr>
          <p:cNvSpPr>
            <a:spLocks noGrp="1"/>
          </p:cNvSpPr>
          <p:nvPr>
            <p:ph type="title"/>
          </p:nvPr>
        </p:nvSpPr>
        <p:spPr/>
        <p:txBody>
          <a:bodyPr/>
          <a:lstStyle/>
          <a:p>
            <a:r>
              <a:rPr lang="en-IN" dirty="0"/>
              <a:t>Model Training - Missile</a:t>
            </a:r>
          </a:p>
        </p:txBody>
      </p:sp>
      <p:sp>
        <p:nvSpPr>
          <p:cNvPr id="4" name="Slide Number Placeholder 3">
            <a:extLst>
              <a:ext uri="{FF2B5EF4-FFF2-40B4-BE49-F238E27FC236}">
                <a16:creationId xmlns:a16="http://schemas.microsoft.com/office/drawing/2014/main" id="{E438D015-A038-DCC8-F5A2-FA378D5C37AD}"/>
              </a:ext>
            </a:extLst>
          </p:cNvPr>
          <p:cNvSpPr>
            <a:spLocks noGrp="1"/>
          </p:cNvSpPr>
          <p:nvPr>
            <p:ph type="sldNum" sz="quarter" idx="12"/>
          </p:nvPr>
        </p:nvSpPr>
        <p:spPr/>
        <p:txBody>
          <a:bodyPr/>
          <a:lstStyle/>
          <a:p>
            <a:fld id="{FE024F78-56A6-7740-B68D-8D4D026EDF3F}" type="slidenum">
              <a:rPr lang="en-US" smtClean="0"/>
              <a:pPr/>
              <a:t>31</a:t>
            </a:fld>
            <a:endParaRPr lang="en-US" dirty="0"/>
          </a:p>
        </p:txBody>
      </p:sp>
      <p:pic>
        <p:nvPicPr>
          <p:cNvPr id="13314" name="Picture 2">
            <a:extLst>
              <a:ext uri="{FF2B5EF4-FFF2-40B4-BE49-F238E27FC236}">
                <a16:creationId xmlns:a16="http://schemas.microsoft.com/office/drawing/2014/main" id="{AE64126D-2FB1-6E00-3CF5-38AB2E2301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99360" y="2273964"/>
            <a:ext cx="7000240" cy="38601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5866039"/>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8F6E74-861C-E20A-747D-0A5693D26FA5}"/>
              </a:ext>
            </a:extLst>
          </p:cNvPr>
          <p:cNvSpPr>
            <a:spLocks noGrp="1"/>
          </p:cNvSpPr>
          <p:nvPr>
            <p:ph type="title"/>
          </p:nvPr>
        </p:nvSpPr>
        <p:spPr/>
        <p:txBody>
          <a:bodyPr/>
          <a:lstStyle/>
          <a:p>
            <a:r>
              <a:rPr lang="en-IN" dirty="0"/>
              <a:t>Model Training - Missile</a:t>
            </a:r>
          </a:p>
        </p:txBody>
      </p:sp>
      <p:sp>
        <p:nvSpPr>
          <p:cNvPr id="4" name="Slide Number Placeholder 3">
            <a:extLst>
              <a:ext uri="{FF2B5EF4-FFF2-40B4-BE49-F238E27FC236}">
                <a16:creationId xmlns:a16="http://schemas.microsoft.com/office/drawing/2014/main" id="{E438D015-A038-DCC8-F5A2-FA378D5C37AD}"/>
              </a:ext>
            </a:extLst>
          </p:cNvPr>
          <p:cNvSpPr>
            <a:spLocks noGrp="1"/>
          </p:cNvSpPr>
          <p:nvPr>
            <p:ph type="sldNum" sz="quarter" idx="12"/>
          </p:nvPr>
        </p:nvSpPr>
        <p:spPr/>
        <p:txBody>
          <a:bodyPr/>
          <a:lstStyle/>
          <a:p>
            <a:fld id="{FE024F78-56A6-7740-B68D-8D4D026EDF3F}" type="slidenum">
              <a:rPr lang="en-US" smtClean="0"/>
              <a:pPr/>
              <a:t>32</a:t>
            </a:fld>
            <a:endParaRPr lang="en-US" dirty="0"/>
          </a:p>
        </p:txBody>
      </p:sp>
      <p:pic>
        <p:nvPicPr>
          <p:cNvPr id="9218" name="Picture 2">
            <a:extLst>
              <a:ext uri="{FF2B5EF4-FFF2-40B4-BE49-F238E27FC236}">
                <a16:creationId xmlns:a16="http://schemas.microsoft.com/office/drawing/2014/main" id="{A399FEB9-AB57-FA75-DEC4-AE3AB9578D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42531" y="3817234"/>
            <a:ext cx="3798440" cy="2146685"/>
          </a:xfrm>
          <a:prstGeom prst="rect">
            <a:avLst/>
          </a:prstGeom>
          <a:noFill/>
          <a:extLst>
            <a:ext uri="{909E8E84-426E-40DD-AFC4-6F175D3DCCD1}">
              <a14:hiddenFill xmlns:a14="http://schemas.microsoft.com/office/drawing/2010/main">
                <a:solidFill>
                  <a:srgbClr val="FFFFFF"/>
                </a:solidFill>
              </a14:hiddenFill>
            </a:ext>
          </a:extLst>
        </p:spPr>
      </p:pic>
      <p:pic>
        <p:nvPicPr>
          <p:cNvPr id="10242" name="Picture 2">
            <a:extLst>
              <a:ext uri="{FF2B5EF4-FFF2-40B4-BE49-F238E27FC236}">
                <a16:creationId xmlns:a16="http://schemas.microsoft.com/office/drawing/2014/main" id="{3ADF68E8-665C-DFCE-F7C2-21ACD9AA98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37719" y="3248922"/>
            <a:ext cx="4369889" cy="2491477"/>
          </a:xfrm>
          <a:prstGeom prst="rect">
            <a:avLst/>
          </a:prstGeom>
          <a:noFill/>
          <a:extLst>
            <a:ext uri="{909E8E84-426E-40DD-AFC4-6F175D3DCCD1}">
              <a14:hiddenFill xmlns:a14="http://schemas.microsoft.com/office/drawing/2010/main">
                <a:solidFill>
                  <a:srgbClr val="FFFFFF"/>
                </a:solidFill>
              </a14:hiddenFill>
            </a:ext>
          </a:extLst>
        </p:spPr>
      </p:pic>
      <p:pic>
        <p:nvPicPr>
          <p:cNvPr id="12290" name="Picture 2">
            <a:extLst>
              <a:ext uri="{FF2B5EF4-FFF2-40B4-BE49-F238E27FC236}">
                <a16:creationId xmlns:a16="http://schemas.microsoft.com/office/drawing/2014/main" id="{85B8DFF4-86E0-2530-DC8C-8871D30C8F0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57280" y="2079538"/>
            <a:ext cx="7486968" cy="42196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3500839"/>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6C0AFA0-5BCF-336E-F0D6-F4FDE2EFE3C7}"/>
              </a:ext>
            </a:extLst>
          </p:cNvPr>
          <p:cNvSpPr>
            <a:spLocks noGrp="1"/>
          </p:cNvSpPr>
          <p:nvPr>
            <p:ph type="sldNum" sz="quarter" idx="12"/>
          </p:nvPr>
        </p:nvSpPr>
        <p:spPr/>
        <p:txBody>
          <a:bodyPr/>
          <a:lstStyle/>
          <a:p>
            <a:fld id="{FE024F78-56A6-7740-B68D-8D4D026EDF3F}" type="slidenum">
              <a:rPr lang="en-US" smtClean="0"/>
              <a:pPr/>
              <a:t>33</a:t>
            </a:fld>
            <a:endParaRPr lang="en-US" dirty="0"/>
          </a:p>
        </p:txBody>
      </p:sp>
      <p:sp>
        <p:nvSpPr>
          <p:cNvPr id="7" name="Title 1">
            <a:extLst>
              <a:ext uri="{FF2B5EF4-FFF2-40B4-BE49-F238E27FC236}">
                <a16:creationId xmlns:a16="http://schemas.microsoft.com/office/drawing/2014/main" id="{6FDF3273-9E79-8CF7-E6EC-C4442D956D50}"/>
              </a:ext>
            </a:extLst>
          </p:cNvPr>
          <p:cNvSpPr>
            <a:spLocks noGrp="1"/>
          </p:cNvSpPr>
          <p:nvPr>
            <p:ph type="title"/>
          </p:nvPr>
        </p:nvSpPr>
        <p:spPr>
          <a:xfrm>
            <a:off x="835370" y="643842"/>
            <a:ext cx="10515601" cy="1140849"/>
          </a:xfrm>
        </p:spPr>
        <p:txBody>
          <a:bodyPr/>
          <a:lstStyle/>
          <a:p>
            <a:r>
              <a:rPr lang="en-IN" dirty="0">
                <a:solidFill>
                  <a:schemeClr val="accent3">
                    <a:lumMod val="75000"/>
                  </a:schemeClr>
                </a:solidFill>
              </a:rPr>
              <a:t>How does the Guidance system work</a:t>
            </a:r>
          </a:p>
        </p:txBody>
      </p:sp>
      <p:pic>
        <p:nvPicPr>
          <p:cNvPr id="14338" name="Picture 2" descr="Guidance Block Diagram | Download Scientific Diagram">
            <a:extLst>
              <a:ext uri="{FF2B5EF4-FFF2-40B4-BE49-F238E27FC236}">
                <a16:creationId xmlns:a16="http://schemas.microsoft.com/office/drawing/2014/main" id="{DB6788D4-DA7C-15D9-938C-62A16CB113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78503" y="2009957"/>
            <a:ext cx="8096250" cy="3990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398604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C0698C-7B64-1EBC-520B-608E2471E7FD}"/>
              </a:ext>
            </a:extLst>
          </p:cNvPr>
          <p:cNvSpPr>
            <a:spLocks noGrp="1"/>
          </p:cNvSpPr>
          <p:nvPr>
            <p:ph type="title"/>
          </p:nvPr>
        </p:nvSpPr>
        <p:spPr/>
        <p:txBody>
          <a:bodyPr/>
          <a:lstStyle/>
          <a:p>
            <a:r>
              <a:rPr lang="en-IN" dirty="0"/>
              <a:t>References</a:t>
            </a:r>
          </a:p>
        </p:txBody>
      </p:sp>
      <p:sp>
        <p:nvSpPr>
          <p:cNvPr id="4" name="Slide Number Placeholder 3">
            <a:extLst>
              <a:ext uri="{FF2B5EF4-FFF2-40B4-BE49-F238E27FC236}">
                <a16:creationId xmlns:a16="http://schemas.microsoft.com/office/drawing/2014/main" id="{F6529856-9107-E525-6811-A175E622FB9C}"/>
              </a:ext>
            </a:extLst>
          </p:cNvPr>
          <p:cNvSpPr>
            <a:spLocks noGrp="1"/>
          </p:cNvSpPr>
          <p:nvPr>
            <p:ph type="sldNum" sz="quarter" idx="12"/>
          </p:nvPr>
        </p:nvSpPr>
        <p:spPr/>
        <p:txBody>
          <a:bodyPr/>
          <a:lstStyle/>
          <a:p>
            <a:fld id="{FE024F78-56A6-7740-B68D-8D4D026EDF3F}" type="slidenum">
              <a:rPr lang="en-US" smtClean="0"/>
              <a:pPr/>
              <a:t>34</a:t>
            </a:fld>
            <a:endParaRPr lang="en-US" dirty="0"/>
          </a:p>
        </p:txBody>
      </p:sp>
      <p:sp>
        <p:nvSpPr>
          <p:cNvPr id="6" name="TextBox 5">
            <a:extLst>
              <a:ext uri="{FF2B5EF4-FFF2-40B4-BE49-F238E27FC236}">
                <a16:creationId xmlns:a16="http://schemas.microsoft.com/office/drawing/2014/main" id="{00280B05-2FE9-F5AA-37BC-7310ADFE6322}"/>
              </a:ext>
            </a:extLst>
          </p:cNvPr>
          <p:cNvSpPr txBox="1"/>
          <p:nvPr/>
        </p:nvSpPr>
        <p:spPr>
          <a:xfrm>
            <a:off x="835369" y="2281752"/>
            <a:ext cx="10515602" cy="1559145"/>
          </a:xfrm>
          <a:prstGeom prst="rect">
            <a:avLst/>
          </a:prstGeom>
          <a:noFill/>
        </p:spPr>
        <p:txBody>
          <a:bodyPr wrap="square">
            <a:spAutoFit/>
          </a:bodyPr>
          <a:lstStyle/>
          <a:p>
            <a:pPr marL="342900" lvl="0" indent="-342900">
              <a:lnSpc>
                <a:spcPct val="107000"/>
              </a:lnSpc>
              <a:buFont typeface="+mj-lt"/>
              <a:buAutoNum type="arabicPeriod"/>
            </a:pPr>
            <a:r>
              <a:rPr lang="en-IN" dirty="0">
                <a:solidFill>
                  <a:schemeClr val="bg1"/>
                </a:solidFill>
              </a:rPr>
              <a:t>Measurement systems (Ernest O Doebelin | Dhanesh N Manik)</a:t>
            </a:r>
          </a:p>
          <a:p>
            <a:pPr marL="342900" lvl="0" indent="-342900">
              <a:lnSpc>
                <a:spcPct val="107000"/>
              </a:lnSpc>
              <a:buFont typeface="+mj-lt"/>
              <a:buAutoNum type="arabicPeriod"/>
            </a:pPr>
            <a:r>
              <a:rPr lang="en-IN" dirty="0">
                <a:solidFill>
                  <a:schemeClr val="bg1"/>
                </a:solidFill>
              </a:rPr>
              <a:t>Global Navigation Satellite Systems, Inertial Navigation, and Integration (Mohinder S. Grewal, Angus P. Andrews, and Chris G. </a:t>
            </a:r>
            <a:r>
              <a:rPr lang="en-IN" dirty="0" err="1">
                <a:solidFill>
                  <a:schemeClr val="bg1"/>
                </a:solidFill>
              </a:rPr>
              <a:t>Bartone</a:t>
            </a:r>
            <a:r>
              <a:rPr lang="en-IN" dirty="0">
                <a:solidFill>
                  <a:schemeClr val="bg1"/>
                </a:solidFill>
              </a:rPr>
              <a:t>)</a:t>
            </a:r>
          </a:p>
          <a:p>
            <a:pPr marL="342900" lvl="0" indent="-342900">
              <a:lnSpc>
                <a:spcPct val="107000"/>
              </a:lnSpc>
              <a:spcAft>
                <a:spcPts val="800"/>
              </a:spcAft>
              <a:buFont typeface="+mj-lt"/>
              <a:buAutoNum type="arabicPeriod"/>
            </a:pPr>
            <a:r>
              <a:rPr lang="en-IN" dirty="0">
                <a:solidFill>
                  <a:schemeClr val="bg1"/>
                </a:solidFill>
              </a:rPr>
              <a:t>https://people.ece.cornell.edu/land/courses/eceprojectsland/STUDENTPROJ/2005to2006/me53/report.pdf</a:t>
            </a:r>
          </a:p>
        </p:txBody>
      </p:sp>
    </p:spTree>
    <p:extLst>
      <p:ext uri="{BB962C8B-B14F-4D97-AF65-F5344CB8AC3E}">
        <p14:creationId xmlns:p14="http://schemas.microsoft.com/office/powerpoint/2010/main" val="3344702250"/>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gradFill>
          <a:gsLst>
            <a:gs pos="78000">
              <a:schemeClr val="accent6">
                <a:lumMod val="50000"/>
              </a:schemeClr>
            </a:gs>
            <a:gs pos="35040">
              <a:srgbClr val="020B11"/>
            </a:gs>
            <a:gs pos="11979">
              <a:schemeClr val="accent4">
                <a:lumMod val="50000"/>
              </a:schemeClr>
            </a:gs>
            <a:gs pos="0">
              <a:schemeClr val="accent4"/>
            </a:gs>
            <a:gs pos="99000">
              <a:schemeClr val="tx2">
                <a:lumMod val="50000"/>
              </a:schemeClr>
            </a:gs>
          </a:gsLst>
          <a:lin ang="7800000" scaled="0"/>
        </a:gradFill>
        <a:effectLst/>
      </p:bgPr>
    </p:bg>
    <p:spTree>
      <p:nvGrpSpPr>
        <p:cNvPr id="1" name=""/>
        <p:cNvGrpSpPr/>
        <p:nvPr/>
      </p:nvGrpSpPr>
      <p:grpSpPr>
        <a:xfrm>
          <a:off x="0" y="0"/>
          <a:ext cx="0" cy="0"/>
          <a:chOff x="0" y="0"/>
          <a:chExt cx="0" cy="0"/>
        </a:xfrm>
      </p:grpSpPr>
      <p:sp>
        <p:nvSpPr>
          <p:cNvPr id="24" name="Title 1">
            <a:extLst>
              <a:ext uri="{FF2B5EF4-FFF2-40B4-BE49-F238E27FC236}">
                <a16:creationId xmlns:a16="http://schemas.microsoft.com/office/drawing/2014/main" id="{CE1ABEC8-43FD-4F21-A7D2-70200D86263C}"/>
              </a:ext>
            </a:extLst>
          </p:cNvPr>
          <p:cNvSpPr>
            <a:spLocks noGrp="1"/>
          </p:cNvSpPr>
          <p:nvPr>
            <p:ph type="title"/>
          </p:nvPr>
        </p:nvSpPr>
        <p:spPr>
          <a:xfrm>
            <a:off x="835831" y="173735"/>
            <a:ext cx="4409514" cy="2203704"/>
          </a:xfrm>
        </p:spPr>
        <p:txBody>
          <a:bodyPr/>
          <a:lstStyle/>
          <a:p>
            <a:r>
              <a:rPr lang="en-US" dirty="0"/>
              <a:t>THANK YOU</a:t>
            </a:r>
          </a:p>
        </p:txBody>
      </p:sp>
      <p:sp>
        <p:nvSpPr>
          <p:cNvPr id="14" name="Text Placeholder 2">
            <a:extLst>
              <a:ext uri="{FF2B5EF4-FFF2-40B4-BE49-F238E27FC236}">
                <a16:creationId xmlns:a16="http://schemas.microsoft.com/office/drawing/2014/main" id="{AE5F2E56-9F77-E1C2-EC04-EA959822CA61}"/>
              </a:ext>
            </a:extLst>
          </p:cNvPr>
          <p:cNvSpPr>
            <a:spLocks noGrp="1"/>
          </p:cNvSpPr>
          <p:nvPr>
            <p:ph sz="quarter" idx="14"/>
          </p:nvPr>
        </p:nvSpPr>
        <p:spPr>
          <a:xfrm>
            <a:off x="831850" y="3079119"/>
            <a:ext cx="4413250" cy="2752725"/>
          </a:xfrm>
        </p:spPr>
        <p:txBody>
          <a:bodyPr/>
          <a:lstStyle/>
          <a:p>
            <a:r>
              <a:rPr lang="en-US" dirty="0"/>
              <a:t>Sasank Gupta (2101ME60)</a:t>
            </a:r>
          </a:p>
          <a:p>
            <a:r>
              <a:rPr lang="en-US" dirty="0"/>
              <a:t>Yashraj (2101ME84)</a:t>
            </a:r>
          </a:p>
          <a:p>
            <a:r>
              <a:rPr lang="en-US" dirty="0"/>
              <a:t>Vinay (2101ME79)</a:t>
            </a:r>
          </a:p>
          <a:p>
            <a:r>
              <a:rPr lang="en-US" dirty="0"/>
              <a:t>Nishant M (2101ME83)</a:t>
            </a:r>
          </a:p>
          <a:p>
            <a:r>
              <a:rPr lang="en-US" dirty="0"/>
              <a:t>Nishant Rao (2101ME45)</a:t>
            </a:r>
          </a:p>
        </p:txBody>
      </p:sp>
    </p:spTree>
    <p:extLst>
      <p:ext uri="{BB962C8B-B14F-4D97-AF65-F5344CB8AC3E}">
        <p14:creationId xmlns:p14="http://schemas.microsoft.com/office/powerpoint/2010/main" val="2395464980"/>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3C3B38-00DA-903C-9F34-59DC129FDA53}"/>
              </a:ext>
            </a:extLst>
          </p:cNvPr>
          <p:cNvSpPr>
            <a:spLocks noGrp="1"/>
          </p:cNvSpPr>
          <p:nvPr>
            <p:ph type="title"/>
          </p:nvPr>
        </p:nvSpPr>
        <p:spPr>
          <a:xfrm>
            <a:off x="2932447" y="2524177"/>
            <a:ext cx="6327105" cy="1088286"/>
          </a:xfrm>
        </p:spPr>
        <p:txBody>
          <a:bodyPr/>
          <a:lstStyle/>
          <a:p>
            <a:r>
              <a:rPr lang="en-IN" sz="5400" dirty="0"/>
              <a:t>Summary</a:t>
            </a:r>
          </a:p>
        </p:txBody>
      </p:sp>
      <p:pic>
        <p:nvPicPr>
          <p:cNvPr id="4" name="Picture 3">
            <a:extLst>
              <a:ext uri="{FF2B5EF4-FFF2-40B4-BE49-F238E27FC236}">
                <a16:creationId xmlns:a16="http://schemas.microsoft.com/office/drawing/2014/main" id="{6F89CF88-6ED4-0767-9BB9-B6CAE93359E2}"/>
              </a:ext>
            </a:extLst>
          </p:cNvPr>
          <p:cNvPicPr>
            <a:picLocks noChangeAspect="1"/>
          </p:cNvPicPr>
          <p:nvPr/>
        </p:nvPicPr>
        <p:blipFill rotWithShape="1">
          <a:blip r:embed="rId2"/>
          <a:srcRect l="40222" t="26198" r="16777" b="9407"/>
          <a:stretch/>
        </p:blipFill>
        <p:spPr>
          <a:xfrm>
            <a:off x="-3124036" y="1345628"/>
            <a:ext cx="2308379" cy="194452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 name="Picture 4">
            <a:extLst>
              <a:ext uri="{FF2B5EF4-FFF2-40B4-BE49-F238E27FC236}">
                <a16:creationId xmlns:a16="http://schemas.microsoft.com/office/drawing/2014/main" id="{5A8674AD-D75D-D2BF-2593-8D1CE52106D4}"/>
              </a:ext>
            </a:extLst>
          </p:cNvPr>
          <p:cNvPicPr>
            <a:picLocks noChangeAspect="1"/>
          </p:cNvPicPr>
          <p:nvPr/>
        </p:nvPicPr>
        <p:blipFill rotWithShape="1">
          <a:blip r:embed="rId3"/>
          <a:srcRect l="40555" t="26396" r="17890" b="7827"/>
          <a:stretch/>
        </p:blipFill>
        <p:spPr>
          <a:xfrm>
            <a:off x="13245150" y="1549153"/>
            <a:ext cx="2111299" cy="187984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Picture 5">
            <a:extLst>
              <a:ext uri="{FF2B5EF4-FFF2-40B4-BE49-F238E27FC236}">
                <a16:creationId xmlns:a16="http://schemas.microsoft.com/office/drawing/2014/main" id="{F4CFA5D0-3E53-16E0-1099-4414D852E244}"/>
              </a:ext>
            </a:extLst>
          </p:cNvPr>
          <p:cNvPicPr>
            <a:picLocks noChangeAspect="1"/>
          </p:cNvPicPr>
          <p:nvPr/>
        </p:nvPicPr>
        <p:blipFill rotWithShape="1">
          <a:blip r:embed="rId4">
            <a:extLst>
              <a:ext uri="{28A0092B-C50C-407E-A947-70E740481C1C}">
                <a14:useLocalDpi xmlns:a14="http://schemas.microsoft.com/office/drawing/2010/main" val="0"/>
              </a:ext>
            </a:extLst>
          </a:blip>
          <a:srcRect l="40753" t="22904" r="5376" b="26630"/>
          <a:stretch/>
        </p:blipFill>
        <p:spPr>
          <a:xfrm>
            <a:off x="3482348" y="7387170"/>
            <a:ext cx="2613651" cy="137725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7" name="Picture 6">
            <a:extLst>
              <a:ext uri="{FF2B5EF4-FFF2-40B4-BE49-F238E27FC236}">
                <a16:creationId xmlns:a16="http://schemas.microsoft.com/office/drawing/2014/main" id="{4FA8B48A-05B4-B0EB-FDC7-2385149E68D3}"/>
              </a:ext>
            </a:extLst>
          </p:cNvPr>
          <p:cNvPicPr>
            <a:picLocks noChangeAspect="1"/>
          </p:cNvPicPr>
          <p:nvPr/>
        </p:nvPicPr>
        <p:blipFill rotWithShape="1">
          <a:blip r:embed="rId5">
            <a:extLst>
              <a:ext uri="{28A0092B-C50C-407E-A947-70E740481C1C}">
                <a14:useLocalDpi xmlns:a14="http://schemas.microsoft.com/office/drawing/2010/main" val="0"/>
              </a:ext>
            </a:extLst>
          </a:blip>
          <a:srcRect l="41613" t="23095" r="2796" b="26631"/>
          <a:stretch/>
        </p:blipFill>
        <p:spPr>
          <a:xfrm>
            <a:off x="13055252" y="4656140"/>
            <a:ext cx="2491093" cy="130541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8" name="Picture 7">
            <a:extLst>
              <a:ext uri="{FF2B5EF4-FFF2-40B4-BE49-F238E27FC236}">
                <a16:creationId xmlns:a16="http://schemas.microsoft.com/office/drawing/2014/main" id="{B07FCB91-38DC-CE52-AEFD-EE5DE988B27C}"/>
              </a:ext>
            </a:extLst>
          </p:cNvPr>
          <p:cNvPicPr>
            <a:picLocks noChangeAspect="1"/>
          </p:cNvPicPr>
          <p:nvPr/>
        </p:nvPicPr>
        <p:blipFill rotWithShape="1">
          <a:blip r:embed="rId6">
            <a:extLst>
              <a:ext uri="{28A0092B-C50C-407E-A947-70E740481C1C}">
                <a14:useLocalDpi xmlns:a14="http://schemas.microsoft.com/office/drawing/2010/main" val="0"/>
              </a:ext>
            </a:extLst>
          </a:blip>
          <a:srcRect l="41613" t="23477" r="2796" b="24146"/>
          <a:stretch/>
        </p:blipFill>
        <p:spPr>
          <a:xfrm>
            <a:off x="6371738" y="7387170"/>
            <a:ext cx="2491093" cy="132023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9" name="Picture 8">
            <a:extLst>
              <a:ext uri="{FF2B5EF4-FFF2-40B4-BE49-F238E27FC236}">
                <a16:creationId xmlns:a16="http://schemas.microsoft.com/office/drawing/2014/main" id="{E5CDFEC3-B3D4-38CB-FF95-5B768161CB29}"/>
              </a:ext>
            </a:extLst>
          </p:cNvPr>
          <p:cNvPicPr>
            <a:picLocks noChangeAspect="1"/>
          </p:cNvPicPr>
          <p:nvPr/>
        </p:nvPicPr>
        <p:blipFill rotWithShape="1">
          <a:blip r:embed="rId7">
            <a:extLst>
              <a:ext uri="{28A0092B-C50C-407E-A947-70E740481C1C}">
                <a14:useLocalDpi xmlns:a14="http://schemas.microsoft.com/office/drawing/2010/main" val="0"/>
              </a:ext>
            </a:extLst>
          </a:blip>
          <a:srcRect l="41774" t="23477" r="2151" b="24528"/>
          <a:stretch/>
        </p:blipFill>
        <p:spPr>
          <a:xfrm>
            <a:off x="-3124036" y="4691592"/>
            <a:ext cx="2518365" cy="131350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4191345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250"/>
                                        <p:tgtEl>
                                          <p:spTgt spid="5"/>
                                        </p:tgtEl>
                                      </p:cBhvr>
                                    </p:animEffect>
                                    <p:anim calcmode="lin" valueType="num">
                                      <p:cBhvr>
                                        <p:cTn id="13" dur="250" fill="hold"/>
                                        <p:tgtEl>
                                          <p:spTgt spid="5"/>
                                        </p:tgtEl>
                                        <p:attrNameLst>
                                          <p:attrName>ppt_x</p:attrName>
                                        </p:attrNameLst>
                                      </p:cBhvr>
                                      <p:tavLst>
                                        <p:tav tm="0">
                                          <p:val>
                                            <p:strVal val="#ppt_x"/>
                                          </p:val>
                                        </p:tav>
                                        <p:tav tm="100000">
                                          <p:val>
                                            <p:strVal val="#ppt_x"/>
                                          </p:val>
                                        </p:tav>
                                      </p:tavLst>
                                    </p:anim>
                                    <p:anim calcmode="lin" valueType="num">
                                      <p:cBhvr>
                                        <p:cTn id="14" dur="250" fill="hold"/>
                                        <p:tgtEl>
                                          <p:spTgt spid="5"/>
                                        </p:tgtEl>
                                        <p:attrNameLst>
                                          <p:attrName>ppt_y</p:attrName>
                                        </p:attrNameLst>
                                      </p:cBhvr>
                                      <p:tavLst>
                                        <p:tav tm="0">
                                          <p:val>
                                            <p:strVal val="#ppt_y+.1"/>
                                          </p:val>
                                        </p:tav>
                                        <p:tav tm="100000">
                                          <p:val>
                                            <p:strVal val="#ppt_y"/>
                                          </p:val>
                                        </p:tav>
                                      </p:tavLst>
                                    </p:anim>
                                  </p:childTnLst>
                                </p:cTn>
                              </p:par>
                            </p:childTnLst>
                          </p:cTn>
                        </p:par>
                        <p:par>
                          <p:cTn id="15" fill="hold">
                            <p:stCondLst>
                              <p:cond delay="250"/>
                            </p:stCondLst>
                            <p:childTnLst>
                              <p:par>
                                <p:cTn id="16" presetID="2" presetClass="entr" presetSubtype="8" fill="hold" nodeType="afterEffect">
                                  <p:stCondLst>
                                    <p:cond delay="0"/>
                                  </p:stCondLst>
                                  <p:childTnLst>
                                    <p:set>
                                      <p:cBhvr>
                                        <p:cTn id="17" dur="1" fill="hold">
                                          <p:stCondLst>
                                            <p:cond delay="0"/>
                                          </p:stCondLst>
                                        </p:cTn>
                                        <p:tgtEl>
                                          <p:spTgt spid="8"/>
                                        </p:tgtEl>
                                        <p:attrNameLst>
                                          <p:attrName>style.visibility</p:attrName>
                                        </p:attrNameLst>
                                      </p:cBhvr>
                                      <p:to>
                                        <p:strVal val="visible"/>
                                      </p:to>
                                    </p:set>
                                    <p:anim calcmode="lin" valueType="num">
                                      <p:cBhvr additive="base">
                                        <p:cTn id="18" dur="250" fill="hold"/>
                                        <p:tgtEl>
                                          <p:spTgt spid="8"/>
                                        </p:tgtEl>
                                        <p:attrNameLst>
                                          <p:attrName>ppt_x</p:attrName>
                                        </p:attrNameLst>
                                      </p:cBhvr>
                                      <p:tavLst>
                                        <p:tav tm="0">
                                          <p:val>
                                            <p:strVal val="0-#ppt_w/2"/>
                                          </p:val>
                                        </p:tav>
                                        <p:tav tm="100000">
                                          <p:val>
                                            <p:strVal val="#ppt_x"/>
                                          </p:val>
                                        </p:tav>
                                      </p:tavLst>
                                    </p:anim>
                                    <p:anim calcmode="lin" valueType="num">
                                      <p:cBhvr additive="base">
                                        <p:cTn id="19" dur="250" fill="hold"/>
                                        <p:tgtEl>
                                          <p:spTgt spid="8"/>
                                        </p:tgtEl>
                                        <p:attrNameLst>
                                          <p:attrName>ppt_y</p:attrName>
                                        </p:attrNameLst>
                                      </p:cBhvr>
                                      <p:tavLst>
                                        <p:tav tm="0">
                                          <p:val>
                                            <p:strVal val="#ppt_y"/>
                                          </p:val>
                                        </p:tav>
                                        <p:tav tm="100000">
                                          <p:val>
                                            <p:strVal val="#ppt_y"/>
                                          </p:val>
                                        </p:tav>
                                      </p:tavLst>
                                    </p:anim>
                                  </p:childTnLst>
                                </p:cTn>
                              </p:par>
                              <p:par>
                                <p:cTn id="20" presetID="2" presetClass="entr" presetSubtype="8" fill="hold" nodeType="withEffect">
                                  <p:stCondLst>
                                    <p:cond delay="0"/>
                                  </p:stCondLst>
                                  <p:childTnLst>
                                    <p:set>
                                      <p:cBhvr>
                                        <p:cTn id="21" dur="1" fill="hold">
                                          <p:stCondLst>
                                            <p:cond delay="0"/>
                                          </p:stCondLst>
                                        </p:cTn>
                                        <p:tgtEl>
                                          <p:spTgt spid="9"/>
                                        </p:tgtEl>
                                        <p:attrNameLst>
                                          <p:attrName>style.visibility</p:attrName>
                                        </p:attrNameLst>
                                      </p:cBhvr>
                                      <p:to>
                                        <p:strVal val="visible"/>
                                      </p:to>
                                    </p:set>
                                    <p:anim calcmode="lin" valueType="num">
                                      <p:cBhvr additive="base">
                                        <p:cTn id="22" dur="250" fill="hold"/>
                                        <p:tgtEl>
                                          <p:spTgt spid="9"/>
                                        </p:tgtEl>
                                        <p:attrNameLst>
                                          <p:attrName>ppt_x</p:attrName>
                                        </p:attrNameLst>
                                      </p:cBhvr>
                                      <p:tavLst>
                                        <p:tav tm="0">
                                          <p:val>
                                            <p:strVal val="0-#ppt_w/2"/>
                                          </p:val>
                                        </p:tav>
                                        <p:tav tm="100000">
                                          <p:val>
                                            <p:strVal val="#ppt_x"/>
                                          </p:val>
                                        </p:tav>
                                      </p:tavLst>
                                    </p:anim>
                                    <p:anim calcmode="lin" valueType="num">
                                      <p:cBhvr additive="base">
                                        <p:cTn id="23" dur="250" fill="hold"/>
                                        <p:tgtEl>
                                          <p:spTgt spid="9"/>
                                        </p:tgtEl>
                                        <p:attrNameLst>
                                          <p:attrName>ppt_y</p:attrName>
                                        </p:attrNameLst>
                                      </p:cBhvr>
                                      <p:tavLst>
                                        <p:tav tm="0">
                                          <p:val>
                                            <p:strVal val="#ppt_y"/>
                                          </p:val>
                                        </p:tav>
                                        <p:tav tm="100000">
                                          <p:val>
                                            <p:strVal val="#ppt_y"/>
                                          </p:val>
                                        </p:tav>
                                      </p:tavLst>
                                    </p:anim>
                                  </p:childTnLst>
                                </p:cTn>
                              </p:par>
                              <p:par>
                                <p:cTn id="24" presetID="2" presetClass="entr" presetSubtype="2" fill="hold" nodeType="withEffect">
                                  <p:stCondLst>
                                    <p:cond delay="0"/>
                                  </p:stCondLst>
                                  <p:childTnLst>
                                    <p:set>
                                      <p:cBhvr>
                                        <p:cTn id="25" dur="1" fill="hold">
                                          <p:stCondLst>
                                            <p:cond delay="0"/>
                                          </p:stCondLst>
                                        </p:cTn>
                                        <p:tgtEl>
                                          <p:spTgt spid="7"/>
                                        </p:tgtEl>
                                        <p:attrNameLst>
                                          <p:attrName>style.visibility</p:attrName>
                                        </p:attrNameLst>
                                      </p:cBhvr>
                                      <p:to>
                                        <p:strVal val="visible"/>
                                      </p:to>
                                    </p:set>
                                    <p:anim calcmode="lin" valueType="num">
                                      <p:cBhvr additive="base">
                                        <p:cTn id="26" dur="250" fill="hold"/>
                                        <p:tgtEl>
                                          <p:spTgt spid="7"/>
                                        </p:tgtEl>
                                        <p:attrNameLst>
                                          <p:attrName>ppt_x</p:attrName>
                                        </p:attrNameLst>
                                      </p:cBhvr>
                                      <p:tavLst>
                                        <p:tav tm="0">
                                          <p:val>
                                            <p:strVal val="1+#ppt_w/2"/>
                                          </p:val>
                                        </p:tav>
                                        <p:tav tm="100000">
                                          <p:val>
                                            <p:strVal val="#ppt_x"/>
                                          </p:val>
                                        </p:tav>
                                      </p:tavLst>
                                    </p:anim>
                                    <p:anim calcmode="lin" valueType="num">
                                      <p:cBhvr additive="base">
                                        <p:cTn id="27" dur="250" fill="hold"/>
                                        <p:tgtEl>
                                          <p:spTgt spid="7"/>
                                        </p:tgtEl>
                                        <p:attrNameLst>
                                          <p:attrName>ppt_y</p:attrName>
                                        </p:attrNameLst>
                                      </p:cBhvr>
                                      <p:tavLst>
                                        <p:tav tm="0">
                                          <p:val>
                                            <p:strVal val="#ppt_y"/>
                                          </p:val>
                                        </p:tav>
                                        <p:tav tm="100000">
                                          <p:val>
                                            <p:strVal val="#ppt_y"/>
                                          </p:val>
                                        </p:tav>
                                      </p:tavLst>
                                    </p:anim>
                                  </p:childTnLst>
                                </p:cTn>
                              </p:par>
                              <p:par>
                                <p:cTn id="28" presetID="2" presetClass="entr" presetSubtype="2" fill="hold" nodeType="withEffect">
                                  <p:stCondLst>
                                    <p:cond delay="0"/>
                                  </p:stCondLst>
                                  <p:childTnLst>
                                    <p:set>
                                      <p:cBhvr>
                                        <p:cTn id="29" dur="1" fill="hold">
                                          <p:stCondLst>
                                            <p:cond delay="0"/>
                                          </p:stCondLst>
                                        </p:cTn>
                                        <p:tgtEl>
                                          <p:spTgt spid="6"/>
                                        </p:tgtEl>
                                        <p:attrNameLst>
                                          <p:attrName>style.visibility</p:attrName>
                                        </p:attrNameLst>
                                      </p:cBhvr>
                                      <p:to>
                                        <p:strVal val="visible"/>
                                      </p:to>
                                    </p:set>
                                    <p:anim calcmode="lin" valueType="num">
                                      <p:cBhvr additive="base">
                                        <p:cTn id="30" dur="250" fill="hold"/>
                                        <p:tgtEl>
                                          <p:spTgt spid="6"/>
                                        </p:tgtEl>
                                        <p:attrNameLst>
                                          <p:attrName>ppt_x</p:attrName>
                                        </p:attrNameLst>
                                      </p:cBhvr>
                                      <p:tavLst>
                                        <p:tav tm="0">
                                          <p:val>
                                            <p:strVal val="1+#ppt_w/2"/>
                                          </p:val>
                                        </p:tav>
                                        <p:tav tm="100000">
                                          <p:val>
                                            <p:strVal val="#ppt_x"/>
                                          </p:val>
                                        </p:tav>
                                      </p:tavLst>
                                    </p:anim>
                                    <p:anim calcmode="lin" valueType="num">
                                      <p:cBhvr additive="base">
                                        <p:cTn id="31" dur="25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828FB0-A491-7223-23BA-FA4B997CDBF6}"/>
              </a:ext>
            </a:extLst>
          </p:cNvPr>
          <p:cNvSpPr>
            <a:spLocks noGrp="1"/>
          </p:cNvSpPr>
          <p:nvPr>
            <p:ph type="title"/>
          </p:nvPr>
        </p:nvSpPr>
        <p:spPr/>
        <p:txBody>
          <a:bodyPr/>
          <a:lstStyle/>
          <a:p>
            <a:r>
              <a:rPr lang="en-IN" dirty="0"/>
              <a:t>Reaction Chamber &amp; Contours</a:t>
            </a:r>
          </a:p>
        </p:txBody>
      </p:sp>
      <p:sp>
        <p:nvSpPr>
          <p:cNvPr id="4" name="Slide Number Placeholder 3">
            <a:extLst>
              <a:ext uri="{FF2B5EF4-FFF2-40B4-BE49-F238E27FC236}">
                <a16:creationId xmlns:a16="http://schemas.microsoft.com/office/drawing/2014/main" id="{A20A4523-7A35-FC71-570A-CA84DA50823C}"/>
              </a:ext>
            </a:extLst>
          </p:cNvPr>
          <p:cNvSpPr>
            <a:spLocks noGrp="1"/>
          </p:cNvSpPr>
          <p:nvPr>
            <p:ph type="sldNum" sz="quarter" idx="12"/>
          </p:nvPr>
        </p:nvSpPr>
        <p:spPr/>
        <p:txBody>
          <a:bodyPr/>
          <a:lstStyle/>
          <a:p>
            <a:fld id="{FE024F78-56A6-7740-B68D-8D4D026EDF3F}" type="slidenum">
              <a:rPr lang="en-US" smtClean="0"/>
              <a:pPr/>
              <a:t>5</a:t>
            </a:fld>
            <a:endParaRPr lang="en-US" dirty="0"/>
          </a:p>
        </p:txBody>
      </p:sp>
      <p:pic>
        <p:nvPicPr>
          <p:cNvPr id="5" name="Picture 4">
            <a:extLst>
              <a:ext uri="{FF2B5EF4-FFF2-40B4-BE49-F238E27FC236}">
                <a16:creationId xmlns:a16="http://schemas.microsoft.com/office/drawing/2014/main" id="{DF98BFA7-813D-4EB5-51FA-F4A9B043E98A}"/>
              </a:ext>
            </a:extLst>
          </p:cNvPr>
          <p:cNvPicPr>
            <a:picLocks noChangeAspect="1"/>
          </p:cNvPicPr>
          <p:nvPr/>
        </p:nvPicPr>
        <p:blipFill rotWithShape="1">
          <a:blip r:embed="rId2"/>
          <a:srcRect l="40222" t="26198" r="16777" b="9407"/>
          <a:stretch/>
        </p:blipFill>
        <p:spPr>
          <a:xfrm>
            <a:off x="3736309" y="2276356"/>
            <a:ext cx="2308379" cy="194452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Picture 5">
            <a:extLst>
              <a:ext uri="{FF2B5EF4-FFF2-40B4-BE49-F238E27FC236}">
                <a16:creationId xmlns:a16="http://schemas.microsoft.com/office/drawing/2014/main" id="{67C4CC18-FBE2-14FB-E6BE-509A0B6A0165}"/>
              </a:ext>
            </a:extLst>
          </p:cNvPr>
          <p:cNvPicPr>
            <a:picLocks noChangeAspect="1"/>
          </p:cNvPicPr>
          <p:nvPr/>
        </p:nvPicPr>
        <p:blipFill rotWithShape="1">
          <a:blip r:embed="rId3"/>
          <a:srcRect l="40555" t="26396" r="17890" b="7827"/>
          <a:stretch/>
        </p:blipFill>
        <p:spPr>
          <a:xfrm>
            <a:off x="6758209" y="2308696"/>
            <a:ext cx="2111299" cy="187984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 name="Picture 10">
            <a:extLst>
              <a:ext uri="{FF2B5EF4-FFF2-40B4-BE49-F238E27FC236}">
                <a16:creationId xmlns:a16="http://schemas.microsoft.com/office/drawing/2014/main" id="{BC615CEF-5872-61B7-2E87-6151A3DD8513}"/>
              </a:ext>
            </a:extLst>
          </p:cNvPr>
          <p:cNvPicPr>
            <a:picLocks noChangeAspect="1"/>
          </p:cNvPicPr>
          <p:nvPr/>
        </p:nvPicPr>
        <p:blipFill rotWithShape="1">
          <a:blip r:embed="rId4">
            <a:extLst>
              <a:ext uri="{28A0092B-C50C-407E-A947-70E740481C1C}">
                <a14:useLocalDpi xmlns:a14="http://schemas.microsoft.com/office/drawing/2010/main" val="0"/>
              </a:ext>
            </a:extLst>
          </a:blip>
          <a:srcRect l="40753" t="22904" r="5376" b="26630"/>
          <a:stretch/>
        </p:blipFill>
        <p:spPr>
          <a:xfrm>
            <a:off x="3583674" y="4676628"/>
            <a:ext cx="2613651" cy="137725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2" name="Picture 11">
            <a:extLst>
              <a:ext uri="{FF2B5EF4-FFF2-40B4-BE49-F238E27FC236}">
                <a16:creationId xmlns:a16="http://schemas.microsoft.com/office/drawing/2014/main" id="{50DB8B8C-3549-0712-70A4-D2E23B9055E8}"/>
              </a:ext>
            </a:extLst>
          </p:cNvPr>
          <p:cNvPicPr>
            <a:picLocks noChangeAspect="1"/>
          </p:cNvPicPr>
          <p:nvPr/>
        </p:nvPicPr>
        <p:blipFill rotWithShape="1">
          <a:blip r:embed="rId5">
            <a:extLst>
              <a:ext uri="{28A0092B-C50C-407E-A947-70E740481C1C}">
                <a14:useLocalDpi xmlns:a14="http://schemas.microsoft.com/office/drawing/2010/main" val="0"/>
              </a:ext>
            </a:extLst>
          </a:blip>
          <a:srcRect l="41613" t="23095" r="2796" b="26631"/>
          <a:stretch/>
        </p:blipFill>
        <p:spPr>
          <a:xfrm>
            <a:off x="9140971" y="4712548"/>
            <a:ext cx="2491093" cy="130541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3" name="Picture 12">
            <a:extLst>
              <a:ext uri="{FF2B5EF4-FFF2-40B4-BE49-F238E27FC236}">
                <a16:creationId xmlns:a16="http://schemas.microsoft.com/office/drawing/2014/main" id="{BB7F6416-BB4A-02E6-7145-FF5B9F161665}"/>
              </a:ext>
            </a:extLst>
          </p:cNvPr>
          <p:cNvPicPr>
            <a:picLocks noChangeAspect="1"/>
          </p:cNvPicPr>
          <p:nvPr/>
        </p:nvPicPr>
        <p:blipFill rotWithShape="1">
          <a:blip r:embed="rId6">
            <a:extLst>
              <a:ext uri="{28A0092B-C50C-407E-A947-70E740481C1C}">
                <a14:useLocalDpi xmlns:a14="http://schemas.microsoft.com/office/drawing/2010/main" val="0"/>
              </a:ext>
            </a:extLst>
          </a:blip>
          <a:srcRect l="41613" t="23477" r="2796" b="24146"/>
          <a:stretch/>
        </p:blipFill>
        <p:spPr>
          <a:xfrm>
            <a:off x="6502367" y="4691592"/>
            <a:ext cx="2491093" cy="132023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4" name="Picture 13">
            <a:extLst>
              <a:ext uri="{FF2B5EF4-FFF2-40B4-BE49-F238E27FC236}">
                <a16:creationId xmlns:a16="http://schemas.microsoft.com/office/drawing/2014/main" id="{D621C7D1-BD22-43D8-1229-1C6774B2B746}"/>
              </a:ext>
            </a:extLst>
          </p:cNvPr>
          <p:cNvPicPr>
            <a:picLocks noChangeAspect="1"/>
          </p:cNvPicPr>
          <p:nvPr/>
        </p:nvPicPr>
        <p:blipFill rotWithShape="1">
          <a:blip r:embed="rId7">
            <a:extLst>
              <a:ext uri="{28A0092B-C50C-407E-A947-70E740481C1C}">
                <a14:useLocalDpi xmlns:a14="http://schemas.microsoft.com/office/drawing/2010/main" val="0"/>
              </a:ext>
            </a:extLst>
          </a:blip>
          <a:srcRect l="41774" t="23477" r="2151" b="24528"/>
          <a:stretch/>
        </p:blipFill>
        <p:spPr>
          <a:xfrm>
            <a:off x="909121" y="4691592"/>
            <a:ext cx="2518365" cy="131350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5" name="TextBox 14">
            <a:extLst>
              <a:ext uri="{FF2B5EF4-FFF2-40B4-BE49-F238E27FC236}">
                <a16:creationId xmlns:a16="http://schemas.microsoft.com/office/drawing/2014/main" id="{A3CEC819-991D-E83E-E5B7-50FE49A06E21}"/>
              </a:ext>
            </a:extLst>
          </p:cNvPr>
          <p:cNvSpPr txBox="1"/>
          <p:nvPr/>
        </p:nvSpPr>
        <p:spPr>
          <a:xfrm>
            <a:off x="6600219" y="6083353"/>
            <a:ext cx="3229897" cy="261610"/>
          </a:xfrm>
          <a:prstGeom prst="rect">
            <a:avLst/>
          </a:prstGeom>
          <a:noFill/>
        </p:spPr>
        <p:txBody>
          <a:bodyPr wrap="square" rtlCol="0">
            <a:spAutoFit/>
          </a:bodyPr>
          <a:lstStyle/>
          <a:p>
            <a:r>
              <a:rPr lang="en-IN" sz="1100" dirty="0">
                <a:solidFill>
                  <a:schemeClr val="accent2">
                    <a:lumMod val="40000"/>
                    <a:lumOff val="60000"/>
                  </a:schemeClr>
                </a:solidFill>
              </a:rPr>
              <a:t>Velocity Contour Along the axis</a:t>
            </a:r>
          </a:p>
        </p:txBody>
      </p:sp>
      <p:sp>
        <p:nvSpPr>
          <p:cNvPr id="16" name="TextBox 15">
            <a:extLst>
              <a:ext uri="{FF2B5EF4-FFF2-40B4-BE49-F238E27FC236}">
                <a16:creationId xmlns:a16="http://schemas.microsoft.com/office/drawing/2014/main" id="{DD00554D-6D1F-02CD-752B-13C32E6E06FF}"/>
              </a:ext>
            </a:extLst>
          </p:cNvPr>
          <p:cNvSpPr txBox="1"/>
          <p:nvPr/>
        </p:nvSpPr>
        <p:spPr>
          <a:xfrm>
            <a:off x="9060590" y="6122479"/>
            <a:ext cx="3069810" cy="261610"/>
          </a:xfrm>
          <a:prstGeom prst="rect">
            <a:avLst/>
          </a:prstGeom>
          <a:noFill/>
        </p:spPr>
        <p:txBody>
          <a:bodyPr wrap="square" rtlCol="0">
            <a:spAutoFit/>
          </a:bodyPr>
          <a:lstStyle/>
          <a:p>
            <a:r>
              <a:rPr lang="en-IN" sz="1100" dirty="0">
                <a:solidFill>
                  <a:schemeClr val="accent2">
                    <a:lumMod val="40000"/>
                    <a:lumOff val="60000"/>
                  </a:schemeClr>
                </a:solidFill>
              </a:rPr>
              <a:t>Velocity Contour perpendicular to the axis</a:t>
            </a:r>
          </a:p>
        </p:txBody>
      </p:sp>
      <p:sp>
        <p:nvSpPr>
          <p:cNvPr id="17" name="TextBox 16">
            <a:extLst>
              <a:ext uri="{FF2B5EF4-FFF2-40B4-BE49-F238E27FC236}">
                <a16:creationId xmlns:a16="http://schemas.microsoft.com/office/drawing/2014/main" id="{5CB7DBDB-FEBC-2187-D58A-778FBB02610A}"/>
              </a:ext>
            </a:extLst>
          </p:cNvPr>
          <p:cNvSpPr txBox="1"/>
          <p:nvPr/>
        </p:nvSpPr>
        <p:spPr>
          <a:xfrm>
            <a:off x="1403748" y="6083353"/>
            <a:ext cx="2972825" cy="261610"/>
          </a:xfrm>
          <a:prstGeom prst="rect">
            <a:avLst/>
          </a:prstGeom>
          <a:noFill/>
        </p:spPr>
        <p:txBody>
          <a:bodyPr wrap="square" rtlCol="0">
            <a:spAutoFit/>
          </a:bodyPr>
          <a:lstStyle/>
          <a:p>
            <a:r>
              <a:rPr lang="en-IN" sz="1100" dirty="0">
                <a:solidFill>
                  <a:schemeClr val="accent2">
                    <a:lumMod val="40000"/>
                    <a:lumOff val="60000"/>
                  </a:schemeClr>
                </a:solidFill>
              </a:rPr>
              <a:t>Static Pressure Contour</a:t>
            </a:r>
          </a:p>
        </p:txBody>
      </p:sp>
      <p:sp>
        <p:nvSpPr>
          <p:cNvPr id="18" name="TextBox 17">
            <a:extLst>
              <a:ext uri="{FF2B5EF4-FFF2-40B4-BE49-F238E27FC236}">
                <a16:creationId xmlns:a16="http://schemas.microsoft.com/office/drawing/2014/main" id="{EC8C39CE-96ED-5130-9C0F-6FCB12E308BC}"/>
              </a:ext>
            </a:extLst>
          </p:cNvPr>
          <p:cNvSpPr txBox="1"/>
          <p:nvPr/>
        </p:nvSpPr>
        <p:spPr>
          <a:xfrm>
            <a:off x="3870338" y="6116797"/>
            <a:ext cx="3229897" cy="261610"/>
          </a:xfrm>
          <a:prstGeom prst="rect">
            <a:avLst/>
          </a:prstGeom>
          <a:noFill/>
        </p:spPr>
        <p:txBody>
          <a:bodyPr wrap="square" rtlCol="0">
            <a:spAutoFit/>
          </a:bodyPr>
          <a:lstStyle/>
          <a:p>
            <a:r>
              <a:rPr lang="en-IN" sz="1100" dirty="0">
                <a:solidFill>
                  <a:schemeClr val="accent2">
                    <a:lumMod val="40000"/>
                    <a:lumOff val="60000"/>
                  </a:schemeClr>
                </a:solidFill>
              </a:rPr>
              <a:t>Dynamic Pressure Contour</a:t>
            </a:r>
          </a:p>
        </p:txBody>
      </p:sp>
    </p:spTree>
    <p:extLst>
      <p:ext uri="{BB962C8B-B14F-4D97-AF65-F5344CB8AC3E}">
        <p14:creationId xmlns:p14="http://schemas.microsoft.com/office/powerpoint/2010/main" val="2559195002"/>
      </p:ext>
    </p:extLst>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anim calcmode="lin" valueType="num">
                                      <p:cBhvr>
                                        <p:cTn id="8" dur="250" fill="hold"/>
                                        <p:tgtEl>
                                          <p:spTgt spid="5"/>
                                        </p:tgtEl>
                                        <p:attrNameLst>
                                          <p:attrName>ppt_x</p:attrName>
                                        </p:attrNameLst>
                                      </p:cBhvr>
                                      <p:tavLst>
                                        <p:tav tm="0">
                                          <p:val>
                                            <p:strVal val="#ppt_x"/>
                                          </p:val>
                                        </p:tav>
                                        <p:tav tm="100000">
                                          <p:val>
                                            <p:strVal val="#ppt_x"/>
                                          </p:val>
                                        </p:tav>
                                      </p:tavLst>
                                    </p:anim>
                                    <p:anim calcmode="lin" valueType="num">
                                      <p:cBhvr>
                                        <p:cTn id="9" dur="25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250"/>
                                        <p:tgtEl>
                                          <p:spTgt spid="6"/>
                                        </p:tgtEl>
                                      </p:cBhvr>
                                    </p:animEffect>
                                    <p:anim calcmode="lin" valueType="num">
                                      <p:cBhvr>
                                        <p:cTn id="13" dur="250" fill="hold"/>
                                        <p:tgtEl>
                                          <p:spTgt spid="6"/>
                                        </p:tgtEl>
                                        <p:attrNameLst>
                                          <p:attrName>ppt_x</p:attrName>
                                        </p:attrNameLst>
                                      </p:cBhvr>
                                      <p:tavLst>
                                        <p:tav tm="0">
                                          <p:val>
                                            <p:strVal val="#ppt_x"/>
                                          </p:val>
                                        </p:tav>
                                        <p:tav tm="100000">
                                          <p:val>
                                            <p:strVal val="#ppt_x"/>
                                          </p:val>
                                        </p:tav>
                                      </p:tavLst>
                                    </p:anim>
                                    <p:anim calcmode="lin" valueType="num">
                                      <p:cBhvr>
                                        <p:cTn id="14" dur="250" fill="hold"/>
                                        <p:tgtEl>
                                          <p:spTgt spid="6"/>
                                        </p:tgtEl>
                                        <p:attrNameLst>
                                          <p:attrName>ppt_y</p:attrName>
                                        </p:attrNameLst>
                                      </p:cBhvr>
                                      <p:tavLst>
                                        <p:tav tm="0">
                                          <p:val>
                                            <p:strVal val="#ppt_y+.1"/>
                                          </p:val>
                                        </p:tav>
                                        <p:tav tm="100000">
                                          <p:val>
                                            <p:strVal val="#ppt_y"/>
                                          </p:val>
                                        </p:tav>
                                      </p:tavLst>
                                    </p:anim>
                                  </p:childTnLst>
                                </p:cTn>
                              </p:par>
                            </p:childTnLst>
                          </p:cTn>
                        </p:par>
                        <p:par>
                          <p:cTn id="15" fill="hold">
                            <p:stCondLst>
                              <p:cond delay="250"/>
                            </p:stCondLst>
                            <p:childTnLst>
                              <p:par>
                                <p:cTn id="16" presetID="2" presetClass="entr" presetSubtype="8" fill="hold" nodeType="afterEffect">
                                  <p:stCondLst>
                                    <p:cond delay="0"/>
                                  </p:stCondLst>
                                  <p:childTnLst>
                                    <p:set>
                                      <p:cBhvr>
                                        <p:cTn id="17" dur="1" fill="hold">
                                          <p:stCondLst>
                                            <p:cond delay="0"/>
                                          </p:stCondLst>
                                        </p:cTn>
                                        <p:tgtEl>
                                          <p:spTgt spid="13"/>
                                        </p:tgtEl>
                                        <p:attrNameLst>
                                          <p:attrName>style.visibility</p:attrName>
                                        </p:attrNameLst>
                                      </p:cBhvr>
                                      <p:to>
                                        <p:strVal val="visible"/>
                                      </p:to>
                                    </p:set>
                                    <p:anim calcmode="lin" valueType="num">
                                      <p:cBhvr additive="base">
                                        <p:cTn id="18" dur="250" fill="hold"/>
                                        <p:tgtEl>
                                          <p:spTgt spid="13"/>
                                        </p:tgtEl>
                                        <p:attrNameLst>
                                          <p:attrName>ppt_x</p:attrName>
                                        </p:attrNameLst>
                                      </p:cBhvr>
                                      <p:tavLst>
                                        <p:tav tm="0">
                                          <p:val>
                                            <p:strVal val="0-#ppt_w/2"/>
                                          </p:val>
                                        </p:tav>
                                        <p:tav tm="100000">
                                          <p:val>
                                            <p:strVal val="#ppt_x"/>
                                          </p:val>
                                        </p:tav>
                                      </p:tavLst>
                                    </p:anim>
                                    <p:anim calcmode="lin" valueType="num">
                                      <p:cBhvr additive="base">
                                        <p:cTn id="19" dur="250" fill="hold"/>
                                        <p:tgtEl>
                                          <p:spTgt spid="13"/>
                                        </p:tgtEl>
                                        <p:attrNameLst>
                                          <p:attrName>ppt_y</p:attrName>
                                        </p:attrNameLst>
                                      </p:cBhvr>
                                      <p:tavLst>
                                        <p:tav tm="0">
                                          <p:val>
                                            <p:strVal val="#ppt_y"/>
                                          </p:val>
                                        </p:tav>
                                        <p:tav tm="100000">
                                          <p:val>
                                            <p:strVal val="#ppt_y"/>
                                          </p:val>
                                        </p:tav>
                                      </p:tavLst>
                                    </p:anim>
                                  </p:childTnLst>
                                </p:cTn>
                              </p:par>
                              <p:par>
                                <p:cTn id="20" presetID="2" presetClass="entr" presetSubtype="8" fill="hold" grpId="0" nodeType="withEffect">
                                  <p:stCondLst>
                                    <p:cond delay="0"/>
                                  </p:stCondLst>
                                  <p:childTnLst>
                                    <p:set>
                                      <p:cBhvr>
                                        <p:cTn id="21" dur="1" fill="hold">
                                          <p:stCondLst>
                                            <p:cond delay="0"/>
                                          </p:stCondLst>
                                        </p:cTn>
                                        <p:tgtEl>
                                          <p:spTgt spid="15"/>
                                        </p:tgtEl>
                                        <p:attrNameLst>
                                          <p:attrName>style.visibility</p:attrName>
                                        </p:attrNameLst>
                                      </p:cBhvr>
                                      <p:to>
                                        <p:strVal val="visible"/>
                                      </p:to>
                                    </p:set>
                                    <p:anim calcmode="lin" valueType="num">
                                      <p:cBhvr additive="base">
                                        <p:cTn id="22" dur="250" fill="hold"/>
                                        <p:tgtEl>
                                          <p:spTgt spid="15"/>
                                        </p:tgtEl>
                                        <p:attrNameLst>
                                          <p:attrName>ppt_x</p:attrName>
                                        </p:attrNameLst>
                                      </p:cBhvr>
                                      <p:tavLst>
                                        <p:tav tm="0">
                                          <p:val>
                                            <p:strVal val="0-#ppt_w/2"/>
                                          </p:val>
                                        </p:tav>
                                        <p:tav tm="100000">
                                          <p:val>
                                            <p:strVal val="#ppt_x"/>
                                          </p:val>
                                        </p:tav>
                                      </p:tavLst>
                                    </p:anim>
                                    <p:anim calcmode="lin" valueType="num">
                                      <p:cBhvr additive="base">
                                        <p:cTn id="23" dur="250" fill="hold"/>
                                        <p:tgtEl>
                                          <p:spTgt spid="15"/>
                                        </p:tgtEl>
                                        <p:attrNameLst>
                                          <p:attrName>ppt_y</p:attrName>
                                        </p:attrNameLst>
                                      </p:cBhvr>
                                      <p:tavLst>
                                        <p:tav tm="0">
                                          <p:val>
                                            <p:strVal val="#ppt_y"/>
                                          </p:val>
                                        </p:tav>
                                        <p:tav tm="100000">
                                          <p:val>
                                            <p:strVal val="#ppt_y"/>
                                          </p:val>
                                        </p:tav>
                                      </p:tavLst>
                                    </p:anim>
                                  </p:childTnLst>
                                </p:cTn>
                              </p:par>
                              <p:par>
                                <p:cTn id="24" presetID="2" presetClass="entr" presetSubtype="8" fill="hold" nodeType="withEffect">
                                  <p:stCondLst>
                                    <p:cond delay="0"/>
                                  </p:stCondLst>
                                  <p:childTnLst>
                                    <p:set>
                                      <p:cBhvr>
                                        <p:cTn id="25" dur="1" fill="hold">
                                          <p:stCondLst>
                                            <p:cond delay="0"/>
                                          </p:stCondLst>
                                        </p:cTn>
                                        <p:tgtEl>
                                          <p:spTgt spid="14"/>
                                        </p:tgtEl>
                                        <p:attrNameLst>
                                          <p:attrName>style.visibility</p:attrName>
                                        </p:attrNameLst>
                                      </p:cBhvr>
                                      <p:to>
                                        <p:strVal val="visible"/>
                                      </p:to>
                                    </p:set>
                                    <p:anim calcmode="lin" valueType="num">
                                      <p:cBhvr additive="base">
                                        <p:cTn id="26" dur="250" fill="hold"/>
                                        <p:tgtEl>
                                          <p:spTgt spid="14"/>
                                        </p:tgtEl>
                                        <p:attrNameLst>
                                          <p:attrName>ppt_x</p:attrName>
                                        </p:attrNameLst>
                                      </p:cBhvr>
                                      <p:tavLst>
                                        <p:tav tm="0">
                                          <p:val>
                                            <p:strVal val="0-#ppt_w/2"/>
                                          </p:val>
                                        </p:tav>
                                        <p:tav tm="100000">
                                          <p:val>
                                            <p:strVal val="#ppt_x"/>
                                          </p:val>
                                        </p:tav>
                                      </p:tavLst>
                                    </p:anim>
                                    <p:anim calcmode="lin" valueType="num">
                                      <p:cBhvr additive="base">
                                        <p:cTn id="27" dur="250" fill="hold"/>
                                        <p:tgtEl>
                                          <p:spTgt spid="14"/>
                                        </p:tgtEl>
                                        <p:attrNameLst>
                                          <p:attrName>ppt_y</p:attrName>
                                        </p:attrNameLst>
                                      </p:cBhvr>
                                      <p:tavLst>
                                        <p:tav tm="0">
                                          <p:val>
                                            <p:strVal val="#ppt_y"/>
                                          </p:val>
                                        </p:tav>
                                        <p:tav tm="100000">
                                          <p:val>
                                            <p:strVal val="#ppt_y"/>
                                          </p:val>
                                        </p:tav>
                                      </p:tavLst>
                                    </p:anim>
                                  </p:childTnLst>
                                </p:cTn>
                              </p:par>
                              <p:par>
                                <p:cTn id="28" presetID="2" presetClass="entr" presetSubtype="8" fill="hold" grpId="0" nodeType="withEffect">
                                  <p:stCondLst>
                                    <p:cond delay="0"/>
                                  </p:stCondLst>
                                  <p:childTnLst>
                                    <p:set>
                                      <p:cBhvr>
                                        <p:cTn id="29" dur="1" fill="hold">
                                          <p:stCondLst>
                                            <p:cond delay="0"/>
                                          </p:stCondLst>
                                        </p:cTn>
                                        <p:tgtEl>
                                          <p:spTgt spid="17"/>
                                        </p:tgtEl>
                                        <p:attrNameLst>
                                          <p:attrName>style.visibility</p:attrName>
                                        </p:attrNameLst>
                                      </p:cBhvr>
                                      <p:to>
                                        <p:strVal val="visible"/>
                                      </p:to>
                                    </p:set>
                                    <p:anim calcmode="lin" valueType="num">
                                      <p:cBhvr additive="base">
                                        <p:cTn id="30" dur="250" fill="hold"/>
                                        <p:tgtEl>
                                          <p:spTgt spid="17"/>
                                        </p:tgtEl>
                                        <p:attrNameLst>
                                          <p:attrName>ppt_x</p:attrName>
                                        </p:attrNameLst>
                                      </p:cBhvr>
                                      <p:tavLst>
                                        <p:tav tm="0">
                                          <p:val>
                                            <p:strVal val="0-#ppt_w/2"/>
                                          </p:val>
                                        </p:tav>
                                        <p:tav tm="100000">
                                          <p:val>
                                            <p:strVal val="#ppt_x"/>
                                          </p:val>
                                        </p:tav>
                                      </p:tavLst>
                                    </p:anim>
                                    <p:anim calcmode="lin" valueType="num">
                                      <p:cBhvr additive="base">
                                        <p:cTn id="31" dur="250" fill="hold"/>
                                        <p:tgtEl>
                                          <p:spTgt spid="17"/>
                                        </p:tgtEl>
                                        <p:attrNameLst>
                                          <p:attrName>ppt_y</p:attrName>
                                        </p:attrNameLst>
                                      </p:cBhvr>
                                      <p:tavLst>
                                        <p:tav tm="0">
                                          <p:val>
                                            <p:strVal val="#ppt_y"/>
                                          </p:val>
                                        </p:tav>
                                        <p:tav tm="100000">
                                          <p:val>
                                            <p:strVal val="#ppt_y"/>
                                          </p:val>
                                        </p:tav>
                                      </p:tavLst>
                                    </p:anim>
                                  </p:childTnLst>
                                </p:cTn>
                              </p:par>
                              <p:par>
                                <p:cTn id="32" presetID="2" presetClass="entr" presetSubtype="2" fill="hold" nodeType="withEffect">
                                  <p:stCondLst>
                                    <p:cond delay="0"/>
                                  </p:stCondLst>
                                  <p:childTnLst>
                                    <p:set>
                                      <p:cBhvr>
                                        <p:cTn id="33" dur="1" fill="hold">
                                          <p:stCondLst>
                                            <p:cond delay="0"/>
                                          </p:stCondLst>
                                        </p:cTn>
                                        <p:tgtEl>
                                          <p:spTgt spid="12"/>
                                        </p:tgtEl>
                                        <p:attrNameLst>
                                          <p:attrName>style.visibility</p:attrName>
                                        </p:attrNameLst>
                                      </p:cBhvr>
                                      <p:to>
                                        <p:strVal val="visible"/>
                                      </p:to>
                                    </p:set>
                                    <p:anim calcmode="lin" valueType="num">
                                      <p:cBhvr additive="base">
                                        <p:cTn id="34" dur="250" fill="hold"/>
                                        <p:tgtEl>
                                          <p:spTgt spid="12"/>
                                        </p:tgtEl>
                                        <p:attrNameLst>
                                          <p:attrName>ppt_x</p:attrName>
                                        </p:attrNameLst>
                                      </p:cBhvr>
                                      <p:tavLst>
                                        <p:tav tm="0">
                                          <p:val>
                                            <p:strVal val="1+#ppt_w/2"/>
                                          </p:val>
                                        </p:tav>
                                        <p:tav tm="100000">
                                          <p:val>
                                            <p:strVal val="#ppt_x"/>
                                          </p:val>
                                        </p:tav>
                                      </p:tavLst>
                                    </p:anim>
                                    <p:anim calcmode="lin" valueType="num">
                                      <p:cBhvr additive="base">
                                        <p:cTn id="35" dur="250" fill="hold"/>
                                        <p:tgtEl>
                                          <p:spTgt spid="12"/>
                                        </p:tgtEl>
                                        <p:attrNameLst>
                                          <p:attrName>ppt_y</p:attrName>
                                        </p:attrNameLst>
                                      </p:cBhvr>
                                      <p:tavLst>
                                        <p:tav tm="0">
                                          <p:val>
                                            <p:strVal val="#ppt_y"/>
                                          </p:val>
                                        </p:tav>
                                        <p:tav tm="100000">
                                          <p:val>
                                            <p:strVal val="#ppt_y"/>
                                          </p:val>
                                        </p:tav>
                                      </p:tavLst>
                                    </p:anim>
                                  </p:childTnLst>
                                </p:cTn>
                              </p:par>
                              <p:par>
                                <p:cTn id="36" presetID="2" presetClass="entr" presetSubtype="2" fill="hold" grpId="0" nodeType="withEffect">
                                  <p:stCondLst>
                                    <p:cond delay="0"/>
                                  </p:stCondLst>
                                  <p:childTnLst>
                                    <p:set>
                                      <p:cBhvr>
                                        <p:cTn id="37" dur="1" fill="hold">
                                          <p:stCondLst>
                                            <p:cond delay="0"/>
                                          </p:stCondLst>
                                        </p:cTn>
                                        <p:tgtEl>
                                          <p:spTgt spid="16"/>
                                        </p:tgtEl>
                                        <p:attrNameLst>
                                          <p:attrName>style.visibility</p:attrName>
                                        </p:attrNameLst>
                                      </p:cBhvr>
                                      <p:to>
                                        <p:strVal val="visible"/>
                                      </p:to>
                                    </p:set>
                                    <p:anim calcmode="lin" valueType="num">
                                      <p:cBhvr additive="base">
                                        <p:cTn id="38" dur="250" fill="hold"/>
                                        <p:tgtEl>
                                          <p:spTgt spid="16"/>
                                        </p:tgtEl>
                                        <p:attrNameLst>
                                          <p:attrName>ppt_x</p:attrName>
                                        </p:attrNameLst>
                                      </p:cBhvr>
                                      <p:tavLst>
                                        <p:tav tm="0">
                                          <p:val>
                                            <p:strVal val="1+#ppt_w/2"/>
                                          </p:val>
                                        </p:tav>
                                        <p:tav tm="100000">
                                          <p:val>
                                            <p:strVal val="#ppt_x"/>
                                          </p:val>
                                        </p:tav>
                                      </p:tavLst>
                                    </p:anim>
                                    <p:anim calcmode="lin" valueType="num">
                                      <p:cBhvr additive="base">
                                        <p:cTn id="39" dur="250" fill="hold"/>
                                        <p:tgtEl>
                                          <p:spTgt spid="16"/>
                                        </p:tgtEl>
                                        <p:attrNameLst>
                                          <p:attrName>ppt_y</p:attrName>
                                        </p:attrNameLst>
                                      </p:cBhvr>
                                      <p:tavLst>
                                        <p:tav tm="0">
                                          <p:val>
                                            <p:strVal val="#ppt_y"/>
                                          </p:val>
                                        </p:tav>
                                        <p:tav tm="100000">
                                          <p:val>
                                            <p:strVal val="#ppt_y"/>
                                          </p:val>
                                        </p:tav>
                                      </p:tavLst>
                                    </p:anim>
                                  </p:childTnLst>
                                </p:cTn>
                              </p:par>
                              <p:par>
                                <p:cTn id="40" presetID="2" presetClass="entr" presetSubtype="2" fill="hold" nodeType="withEffect">
                                  <p:stCondLst>
                                    <p:cond delay="0"/>
                                  </p:stCondLst>
                                  <p:childTnLst>
                                    <p:set>
                                      <p:cBhvr>
                                        <p:cTn id="41" dur="1" fill="hold">
                                          <p:stCondLst>
                                            <p:cond delay="0"/>
                                          </p:stCondLst>
                                        </p:cTn>
                                        <p:tgtEl>
                                          <p:spTgt spid="11"/>
                                        </p:tgtEl>
                                        <p:attrNameLst>
                                          <p:attrName>style.visibility</p:attrName>
                                        </p:attrNameLst>
                                      </p:cBhvr>
                                      <p:to>
                                        <p:strVal val="visible"/>
                                      </p:to>
                                    </p:set>
                                    <p:anim calcmode="lin" valueType="num">
                                      <p:cBhvr additive="base">
                                        <p:cTn id="42" dur="250" fill="hold"/>
                                        <p:tgtEl>
                                          <p:spTgt spid="11"/>
                                        </p:tgtEl>
                                        <p:attrNameLst>
                                          <p:attrName>ppt_x</p:attrName>
                                        </p:attrNameLst>
                                      </p:cBhvr>
                                      <p:tavLst>
                                        <p:tav tm="0">
                                          <p:val>
                                            <p:strVal val="1+#ppt_w/2"/>
                                          </p:val>
                                        </p:tav>
                                        <p:tav tm="100000">
                                          <p:val>
                                            <p:strVal val="#ppt_x"/>
                                          </p:val>
                                        </p:tav>
                                      </p:tavLst>
                                    </p:anim>
                                    <p:anim calcmode="lin" valueType="num">
                                      <p:cBhvr additive="base">
                                        <p:cTn id="43" dur="250" fill="hold"/>
                                        <p:tgtEl>
                                          <p:spTgt spid="11"/>
                                        </p:tgtEl>
                                        <p:attrNameLst>
                                          <p:attrName>ppt_y</p:attrName>
                                        </p:attrNameLst>
                                      </p:cBhvr>
                                      <p:tavLst>
                                        <p:tav tm="0">
                                          <p:val>
                                            <p:strVal val="#ppt_y"/>
                                          </p:val>
                                        </p:tav>
                                        <p:tav tm="100000">
                                          <p:val>
                                            <p:strVal val="#ppt_y"/>
                                          </p:val>
                                        </p:tav>
                                      </p:tavLst>
                                    </p:anim>
                                  </p:childTnLst>
                                </p:cTn>
                              </p:par>
                              <p:par>
                                <p:cTn id="44" presetID="2" presetClass="entr" presetSubtype="2" fill="hold" grpId="0" nodeType="withEffect">
                                  <p:stCondLst>
                                    <p:cond delay="0"/>
                                  </p:stCondLst>
                                  <p:childTnLst>
                                    <p:set>
                                      <p:cBhvr>
                                        <p:cTn id="45" dur="1" fill="hold">
                                          <p:stCondLst>
                                            <p:cond delay="0"/>
                                          </p:stCondLst>
                                        </p:cTn>
                                        <p:tgtEl>
                                          <p:spTgt spid="18"/>
                                        </p:tgtEl>
                                        <p:attrNameLst>
                                          <p:attrName>style.visibility</p:attrName>
                                        </p:attrNameLst>
                                      </p:cBhvr>
                                      <p:to>
                                        <p:strVal val="visible"/>
                                      </p:to>
                                    </p:set>
                                    <p:anim calcmode="lin" valueType="num">
                                      <p:cBhvr additive="base">
                                        <p:cTn id="46" dur="250" fill="hold"/>
                                        <p:tgtEl>
                                          <p:spTgt spid="18"/>
                                        </p:tgtEl>
                                        <p:attrNameLst>
                                          <p:attrName>ppt_x</p:attrName>
                                        </p:attrNameLst>
                                      </p:cBhvr>
                                      <p:tavLst>
                                        <p:tav tm="0">
                                          <p:val>
                                            <p:strVal val="1+#ppt_w/2"/>
                                          </p:val>
                                        </p:tav>
                                        <p:tav tm="100000">
                                          <p:val>
                                            <p:strVal val="#ppt_x"/>
                                          </p:val>
                                        </p:tav>
                                      </p:tavLst>
                                    </p:anim>
                                    <p:anim calcmode="lin" valueType="num">
                                      <p:cBhvr additive="base">
                                        <p:cTn id="47" dur="250" fill="hold"/>
                                        <p:tgtEl>
                                          <p:spTgt spid="1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7" grpId="0"/>
      <p:bldP spid="1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D15988-66A2-B392-C681-BD684C1F261C}"/>
              </a:ext>
            </a:extLst>
          </p:cNvPr>
          <p:cNvSpPr>
            <a:spLocks noGrp="1"/>
          </p:cNvSpPr>
          <p:nvPr>
            <p:ph type="title"/>
          </p:nvPr>
        </p:nvSpPr>
        <p:spPr/>
        <p:txBody>
          <a:bodyPr/>
          <a:lstStyle/>
          <a:p>
            <a:r>
              <a:rPr lang="en-IN" dirty="0"/>
              <a:t>Manoeuvring</a:t>
            </a:r>
          </a:p>
        </p:txBody>
      </p:sp>
      <p:sp>
        <p:nvSpPr>
          <p:cNvPr id="4" name="Slide Number Placeholder 3">
            <a:extLst>
              <a:ext uri="{FF2B5EF4-FFF2-40B4-BE49-F238E27FC236}">
                <a16:creationId xmlns:a16="http://schemas.microsoft.com/office/drawing/2014/main" id="{707ECA8C-FA1D-2148-9E4E-79FCACB25E5D}"/>
              </a:ext>
            </a:extLst>
          </p:cNvPr>
          <p:cNvSpPr>
            <a:spLocks noGrp="1"/>
          </p:cNvSpPr>
          <p:nvPr>
            <p:ph type="sldNum" sz="quarter" idx="12"/>
          </p:nvPr>
        </p:nvSpPr>
        <p:spPr/>
        <p:txBody>
          <a:bodyPr/>
          <a:lstStyle/>
          <a:p>
            <a:fld id="{FE024F78-56A6-7740-B68D-8D4D026EDF3F}" type="slidenum">
              <a:rPr lang="en-US" smtClean="0"/>
              <a:pPr/>
              <a:t>6</a:t>
            </a:fld>
            <a:endParaRPr lang="en-US" dirty="0"/>
          </a:p>
        </p:txBody>
      </p:sp>
      <p:pic>
        <p:nvPicPr>
          <p:cNvPr id="9" name="Picture 2">
            <a:extLst>
              <a:ext uri="{FF2B5EF4-FFF2-40B4-BE49-F238E27FC236}">
                <a16:creationId xmlns:a16="http://schemas.microsoft.com/office/drawing/2014/main" id="{3E3BD188-3374-86D9-EB9E-899CAECEB0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19160" y="2192600"/>
            <a:ext cx="2407687" cy="1952626"/>
          </a:xfrm>
          <a:prstGeom prst="rect">
            <a:avLst/>
          </a:prstGeom>
          <a:ln>
            <a:noFill/>
          </a:ln>
          <a:effectLst>
            <a:outerShdw blurRad="292100" dist="139700" dir="2700000" algn="tl" rotWithShape="0">
              <a:srgbClr val="333333">
                <a:alpha val="65000"/>
              </a:srgbClr>
            </a:outerShdw>
          </a:effectLst>
        </p:spPr>
      </p:pic>
      <p:pic>
        <p:nvPicPr>
          <p:cNvPr id="10" name="Picture 4">
            <a:extLst>
              <a:ext uri="{FF2B5EF4-FFF2-40B4-BE49-F238E27FC236}">
                <a16:creationId xmlns:a16="http://schemas.microsoft.com/office/drawing/2014/main" id="{56B5275D-9D68-C0E3-184D-561502DFE3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83470" y="2151634"/>
            <a:ext cx="2433736" cy="1993592"/>
          </a:xfrm>
          <a:prstGeom prst="rect">
            <a:avLst/>
          </a:prstGeom>
          <a:ln>
            <a:noFill/>
          </a:ln>
          <a:effectLst>
            <a:outerShdw blurRad="292100" dist="139700" dir="2700000" algn="tl" rotWithShape="0">
              <a:srgbClr val="333333">
                <a:alpha val="65000"/>
              </a:srgbClr>
            </a:outerShdw>
          </a:effectLst>
        </p:spPr>
      </p:pic>
      <p:pic>
        <p:nvPicPr>
          <p:cNvPr id="11" name="Picture 6">
            <a:extLst>
              <a:ext uri="{FF2B5EF4-FFF2-40B4-BE49-F238E27FC236}">
                <a16:creationId xmlns:a16="http://schemas.microsoft.com/office/drawing/2014/main" id="{4E6A0A40-3DD2-3205-88F6-B00AD1A6EE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19160" y="4257862"/>
            <a:ext cx="2390775" cy="1952625"/>
          </a:xfrm>
          <a:prstGeom prst="rect">
            <a:avLst/>
          </a:prstGeom>
          <a:ln>
            <a:noFill/>
          </a:ln>
          <a:effectLst>
            <a:outerShdw blurRad="292100" dist="139700" dir="2700000" algn="tl" rotWithShape="0">
              <a:srgbClr val="333333">
                <a:alpha val="65000"/>
              </a:srgbClr>
            </a:outerShdw>
          </a:effectLst>
        </p:spPr>
      </p:pic>
      <p:pic>
        <p:nvPicPr>
          <p:cNvPr id="12" name="Picture 8">
            <a:extLst>
              <a:ext uri="{FF2B5EF4-FFF2-40B4-BE49-F238E27FC236}">
                <a16:creationId xmlns:a16="http://schemas.microsoft.com/office/drawing/2014/main" id="{F6497D2A-7C5C-C4D9-8C57-DE9FFB39B22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97477" y="4269902"/>
            <a:ext cx="2605722" cy="195629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055916797"/>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a:extLst>
              <a:ext uri="{FF2B5EF4-FFF2-40B4-BE49-F238E27FC236}">
                <a16:creationId xmlns:a16="http://schemas.microsoft.com/office/drawing/2014/main" id="{260D053B-A40A-3228-B6D5-3371B9EE2E56}"/>
              </a:ext>
            </a:extLst>
          </p:cNvPr>
          <p:cNvSpPr>
            <a:spLocks noGrp="1"/>
          </p:cNvSpPr>
          <p:nvPr>
            <p:ph type="subTitle" idx="1"/>
          </p:nvPr>
        </p:nvSpPr>
        <p:spPr>
          <a:xfrm>
            <a:off x="314848" y="2721044"/>
            <a:ext cx="11562303" cy="2387865"/>
          </a:xfrm>
        </p:spPr>
        <p:txBody>
          <a:bodyPr/>
          <a:lstStyle/>
          <a:p>
            <a:r>
              <a:rPr lang="en-US" dirty="0"/>
              <a:t>Further Progress</a:t>
            </a:r>
          </a:p>
        </p:txBody>
      </p:sp>
      <p:sp>
        <p:nvSpPr>
          <p:cNvPr id="3" name="Slide Number Placeholder 2">
            <a:extLst>
              <a:ext uri="{FF2B5EF4-FFF2-40B4-BE49-F238E27FC236}">
                <a16:creationId xmlns:a16="http://schemas.microsoft.com/office/drawing/2014/main" id="{A6A971A9-0C5C-DDFC-67F9-2E5A55F12F67}"/>
              </a:ext>
            </a:extLst>
          </p:cNvPr>
          <p:cNvSpPr>
            <a:spLocks noGrp="1"/>
          </p:cNvSpPr>
          <p:nvPr>
            <p:ph type="sldNum" sz="quarter" idx="12"/>
          </p:nvPr>
        </p:nvSpPr>
        <p:spPr>
          <a:xfrm>
            <a:off x="9140971" y="6226198"/>
            <a:ext cx="2743200" cy="365125"/>
          </a:xfrm>
        </p:spPr>
        <p:txBody>
          <a:bodyPr/>
          <a:lstStyle/>
          <a:p>
            <a:fld id="{FE024F78-56A6-7740-B68D-8D4D026EDF3F}" type="slidenum">
              <a:rPr lang="en-US" smtClean="0"/>
              <a:pPr/>
              <a:t>7</a:t>
            </a:fld>
            <a:endParaRPr lang="en-US" dirty="0"/>
          </a:p>
        </p:txBody>
      </p:sp>
      <p:sp>
        <p:nvSpPr>
          <p:cNvPr id="7" name="Rectangle: Rounded Corners 6">
            <a:extLst>
              <a:ext uri="{FF2B5EF4-FFF2-40B4-BE49-F238E27FC236}">
                <a16:creationId xmlns:a16="http://schemas.microsoft.com/office/drawing/2014/main" id="{17061ACE-750F-896B-C01F-368AA3246492}"/>
              </a:ext>
            </a:extLst>
          </p:cNvPr>
          <p:cNvSpPr/>
          <p:nvPr/>
        </p:nvSpPr>
        <p:spPr>
          <a:xfrm>
            <a:off x="14826343" y="2361815"/>
            <a:ext cx="2155372" cy="3363686"/>
          </a:xfrm>
          <a:prstGeom prst="roundRect">
            <a:avLst/>
          </a:prstGeom>
          <a:solidFill>
            <a:srgbClr val="000000">
              <a:alpha val="2509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3971937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hidden="1">
            <a:extLst>
              <a:ext uri="{FF2B5EF4-FFF2-40B4-BE49-F238E27FC236}">
                <a16:creationId xmlns:a16="http://schemas.microsoft.com/office/drawing/2014/main" id="{8692FC88-DAD7-F5AD-7831-DE54322108F6}"/>
              </a:ext>
              <a:ext uri="{C183D7F6-B498-43B3-948B-1728B52AA6E4}">
                <adec:decorative xmlns:adec="http://schemas.microsoft.com/office/drawing/2017/decorative" val="1"/>
              </a:ext>
            </a:extLst>
          </p:cNvPr>
          <p:cNvSpPr/>
          <p:nvPr/>
        </p:nvSpPr>
        <p:spPr>
          <a:xfrm>
            <a:off x="1" y="2"/>
            <a:ext cx="12227942" cy="6857997"/>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9" name="Title 1">
            <a:extLst>
              <a:ext uri="{FF2B5EF4-FFF2-40B4-BE49-F238E27FC236}">
                <a16:creationId xmlns:a16="http://schemas.microsoft.com/office/drawing/2014/main" id="{0FD6A3FE-1BF6-4C1A-0553-EBD497A69F2D}"/>
              </a:ext>
            </a:extLst>
          </p:cNvPr>
          <p:cNvSpPr>
            <a:spLocks noGrp="1"/>
          </p:cNvSpPr>
          <p:nvPr>
            <p:ph type="title"/>
          </p:nvPr>
        </p:nvSpPr>
        <p:spPr>
          <a:xfrm>
            <a:off x="2932447" y="1131426"/>
            <a:ext cx="6327105" cy="3373973"/>
          </a:xfrm>
        </p:spPr>
        <p:txBody>
          <a:bodyPr anchor="b"/>
          <a:lstStyle/>
          <a:p>
            <a:r>
              <a:rPr lang="en-US" dirty="0"/>
              <a:t>Aerodynamics </a:t>
            </a:r>
            <a:br>
              <a:rPr lang="en-US" dirty="0"/>
            </a:br>
            <a:r>
              <a:rPr lang="en-US" dirty="0"/>
              <a:t>of </a:t>
            </a:r>
            <a:br>
              <a:rPr lang="en-US" dirty="0"/>
            </a:br>
            <a:r>
              <a:rPr lang="en-US" dirty="0"/>
              <a:t>missile</a:t>
            </a:r>
          </a:p>
        </p:txBody>
      </p:sp>
    </p:spTree>
    <p:extLst>
      <p:ext uri="{BB962C8B-B14F-4D97-AF65-F5344CB8AC3E}">
        <p14:creationId xmlns:p14="http://schemas.microsoft.com/office/powerpoint/2010/main" val="1330733909"/>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CA29A4-AAFD-04EE-0732-0671E83D5EF1}"/>
              </a:ext>
            </a:extLst>
          </p:cNvPr>
          <p:cNvSpPr>
            <a:spLocks noGrp="1"/>
          </p:cNvSpPr>
          <p:nvPr>
            <p:ph type="title"/>
          </p:nvPr>
        </p:nvSpPr>
        <p:spPr>
          <a:xfrm>
            <a:off x="2399620" y="266677"/>
            <a:ext cx="8843050" cy="1616904"/>
          </a:xfrm>
        </p:spPr>
        <p:txBody>
          <a:bodyPr/>
          <a:lstStyle/>
          <a:p>
            <a:r>
              <a:rPr lang="en-IN"/>
              <a:t>Analysis</a:t>
            </a:r>
            <a:endParaRPr lang="en-US" dirty="0"/>
          </a:p>
        </p:txBody>
      </p:sp>
      <p:sp>
        <p:nvSpPr>
          <p:cNvPr id="4" name="Content Placeholder 3">
            <a:extLst>
              <a:ext uri="{FF2B5EF4-FFF2-40B4-BE49-F238E27FC236}">
                <a16:creationId xmlns:a16="http://schemas.microsoft.com/office/drawing/2014/main" id="{9B774F1A-D233-C240-B22D-F82C6161FAC1}"/>
              </a:ext>
            </a:extLst>
          </p:cNvPr>
          <p:cNvSpPr>
            <a:spLocks noGrp="1"/>
          </p:cNvSpPr>
          <p:nvPr>
            <p:ph sz="quarter" idx="36"/>
          </p:nvPr>
        </p:nvSpPr>
        <p:spPr>
          <a:xfrm>
            <a:off x="2379441" y="2474811"/>
            <a:ext cx="7160485" cy="3528397"/>
          </a:xfrm>
        </p:spPr>
        <p:txBody>
          <a:bodyPr/>
          <a:lstStyle/>
          <a:p>
            <a:pPr rtl="0">
              <a:spcBef>
                <a:spcPts val="0"/>
              </a:spcBef>
              <a:spcAft>
                <a:spcPts val="1200"/>
              </a:spcAft>
            </a:pPr>
            <a:r>
              <a:rPr lang="en-US" b="1" dirty="0"/>
              <a:t>The problems that form the basis of the analysis: </a:t>
            </a:r>
          </a:p>
          <a:p>
            <a:pPr rtl="0">
              <a:spcBef>
                <a:spcPts val="0"/>
              </a:spcBef>
              <a:spcAft>
                <a:spcPts val="1200"/>
              </a:spcAft>
            </a:pPr>
            <a:r>
              <a:rPr lang="en-US" sz="1400" dirty="0"/>
              <a:t>1. The analysis process is only carried out on the speed and pressure experienced by the missile when it is launched. </a:t>
            </a:r>
          </a:p>
          <a:p>
            <a:pPr rtl="0">
              <a:spcBef>
                <a:spcPts val="0"/>
              </a:spcBef>
              <a:spcAft>
                <a:spcPts val="1200"/>
              </a:spcAft>
            </a:pPr>
            <a:r>
              <a:rPr lang="en-US" sz="1400" dirty="0"/>
              <a:t>2. Only variations in the value of α (with intervals of 5̊ from 0-15̊) are used to see the characteristics of missile aerodynamics. </a:t>
            </a:r>
          </a:p>
          <a:p>
            <a:pPr rtl="0">
              <a:spcBef>
                <a:spcPts val="0"/>
              </a:spcBef>
              <a:spcAft>
                <a:spcPts val="1200"/>
              </a:spcAft>
            </a:pPr>
            <a:endParaRPr lang="en-US" sz="1400" dirty="0"/>
          </a:p>
          <a:p>
            <a:pPr rtl="0">
              <a:spcBef>
                <a:spcPts val="0"/>
              </a:spcBef>
              <a:spcAft>
                <a:spcPts val="1200"/>
              </a:spcAft>
            </a:pPr>
            <a:r>
              <a:rPr lang="en-US" b="1" dirty="0"/>
              <a:t>The objective(s) of this research is: </a:t>
            </a:r>
          </a:p>
          <a:p>
            <a:pPr rtl="0">
              <a:spcBef>
                <a:spcPts val="0"/>
              </a:spcBef>
              <a:spcAft>
                <a:spcPts val="1200"/>
              </a:spcAft>
            </a:pPr>
            <a:r>
              <a:rPr lang="en-US" sz="1400" dirty="0"/>
              <a:t>1. To know the nature of the airflow around the missile when simulated. </a:t>
            </a:r>
          </a:p>
          <a:p>
            <a:pPr rtl="0">
              <a:spcBef>
                <a:spcPts val="0"/>
              </a:spcBef>
              <a:spcAft>
                <a:spcPts val="1200"/>
              </a:spcAft>
            </a:pPr>
            <a:r>
              <a:rPr lang="en-US" sz="1400" dirty="0"/>
              <a:t>2. To know the aerodynamic characteristics of missiles which simulated.</a:t>
            </a:r>
          </a:p>
          <a:p>
            <a:br>
              <a:rPr lang="en-US" dirty="0"/>
            </a:br>
            <a:endParaRPr lang="en-US" dirty="0"/>
          </a:p>
        </p:txBody>
      </p:sp>
      <p:sp>
        <p:nvSpPr>
          <p:cNvPr id="5" name="Slide Number Placeholder 4">
            <a:extLst>
              <a:ext uri="{FF2B5EF4-FFF2-40B4-BE49-F238E27FC236}">
                <a16:creationId xmlns:a16="http://schemas.microsoft.com/office/drawing/2014/main" id="{23E23533-91C6-420C-B7D7-4977ACF73ACF}"/>
              </a:ext>
            </a:extLst>
          </p:cNvPr>
          <p:cNvSpPr>
            <a:spLocks noGrp="1"/>
          </p:cNvSpPr>
          <p:nvPr>
            <p:ph type="sldNum" sz="quarter" idx="12"/>
          </p:nvPr>
        </p:nvSpPr>
        <p:spPr>
          <a:xfrm>
            <a:off x="9140971" y="6226198"/>
            <a:ext cx="2743200" cy="365125"/>
          </a:xfrm>
        </p:spPr>
        <p:txBody>
          <a:bodyPr/>
          <a:lstStyle/>
          <a:p>
            <a:fld id="{FE024F78-56A6-7740-B68D-8D4D026EDF3F}" type="slidenum">
              <a:rPr lang="en-US" smtClean="0"/>
              <a:pPr/>
              <a:t>9</a:t>
            </a:fld>
            <a:endParaRPr lang="en-US" dirty="0"/>
          </a:p>
        </p:txBody>
      </p:sp>
    </p:spTree>
    <p:extLst>
      <p:ext uri="{BB962C8B-B14F-4D97-AF65-F5344CB8AC3E}">
        <p14:creationId xmlns:p14="http://schemas.microsoft.com/office/powerpoint/2010/main" val="107360155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Custom">
  <a:themeElements>
    <a:clrScheme name="Custom 17">
      <a:dk1>
        <a:srgbClr val="000000"/>
      </a:dk1>
      <a:lt1>
        <a:srgbClr val="FFFFFF"/>
      </a:lt1>
      <a:dk2>
        <a:srgbClr val="FC4EFB"/>
      </a:dk2>
      <a:lt2>
        <a:srgbClr val="E7E6E6"/>
      </a:lt2>
      <a:accent1>
        <a:srgbClr val="FAF24C"/>
      </a:accent1>
      <a:accent2>
        <a:srgbClr val="5EFCAC"/>
      </a:accent2>
      <a:accent3>
        <a:srgbClr val="73EBF9"/>
      </a:accent3>
      <a:accent4>
        <a:srgbClr val="316CFC"/>
      </a:accent4>
      <a:accent5>
        <a:srgbClr val="B059FD"/>
      </a:accent5>
      <a:accent6>
        <a:srgbClr val="9405FC"/>
      </a:accent6>
      <a:hlink>
        <a:srgbClr val="FFFFFF"/>
      </a:hlink>
      <a:folHlink>
        <a:srgbClr val="FFFFFF"/>
      </a:folHlink>
    </a:clrScheme>
    <a:fontScheme name="Custom 15">
      <a:majorFont>
        <a:latin typeface="Biome"/>
        <a:ea typeface=""/>
        <a:cs typeface=""/>
      </a:majorFont>
      <a:minorFont>
        <a:latin typeface="Arial Nov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11936837_win32_SL_V11" id="{EAD6EF7B-6F25-4469-AF6A-07D6EB1461DD}" vid="{30FEA78B-2F89-4FF0-8415-E3920802C58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305301E-11B3-4B9D-A588-21F3C9809371}">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44137456-21FC-4AE2-8A94-BF06CAF2EB9B}">
  <ds:schemaRefs>
    <ds:schemaRef ds:uri="http://schemas.microsoft.com/sharepoint/v3/contenttype/forms"/>
  </ds:schemaRefs>
</ds:datastoreItem>
</file>

<file path=customXml/itemProps3.xml><?xml version="1.0" encoding="utf-8"?>
<ds:datastoreItem xmlns:ds="http://schemas.openxmlformats.org/officeDocument/2006/customXml" ds:itemID="{C77B561B-3A65-4A22-9691-EB838E7F9B8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Scientific findings presentation</Template>
  <TotalTime>113</TotalTime>
  <Words>1378</Words>
  <Application>Microsoft Office PowerPoint</Application>
  <PresentationFormat>Widescreen</PresentationFormat>
  <Paragraphs>139</Paragraphs>
  <Slides>35</Slides>
  <Notes>11</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35</vt:i4>
      </vt:variant>
    </vt:vector>
  </HeadingPairs>
  <TitlesOfParts>
    <vt:vector size="40" baseType="lpstr">
      <vt:lpstr>Arial</vt:lpstr>
      <vt:lpstr>Arial Nova</vt:lpstr>
      <vt:lpstr>Biome</vt:lpstr>
      <vt:lpstr>Calibri</vt:lpstr>
      <vt:lpstr>Custom</vt:lpstr>
      <vt:lpstr>PowerPoint Presentation</vt:lpstr>
      <vt:lpstr>Content</vt:lpstr>
      <vt:lpstr>Introduction</vt:lpstr>
      <vt:lpstr>Summary</vt:lpstr>
      <vt:lpstr>Reaction Chamber &amp; Contours</vt:lpstr>
      <vt:lpstr>Manoeuvring</vt:lpstr>
      <vt:lpstr>PowerPoint Presentation</vt:lpstr>
      <vt:lpstr>Aerodynamics  of  missile</vt:lpstr>
      <vt:lpstr>Analysis</vt:lpstr>
      <vt:lpstr>Specification of Missile</vt:lpstr>
      <vt:lpstr>Aerodynamics Of The Missile</vt:lpstr>
      <vt:lpstr>Aerodynamics Of The Missile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Inertial Navigation system</vt:lpstr>
      <vt:lpstr>Introduction</vt:lpstr>
      <vt:lpstr>Components of INS</vt:lpstr>
      <vt:lpstr>PowerPoint Presentation</vt:lpstr>
      <vt:lpstr>PowerPoint Presentation</vt:lpstr>
      <vt:lpstr>RL for Missile guidance system</vt:lpstr>
      <vt:lpstr>Introduction</vt:lpstr>
      <vt:lpstr>Simulation for Drone</vt:lpstr>
      <vt:lpstr>RL training for Drone</vt:lpstr>
      <vt:lpstr>Missile - Environment </vt:lpstr>
      <vt:lpstr>RL Simulation - Missile</vt:lpstr>
      <vt:lpstr>Model Training - Missile</vt:lpstr>
      <vt:lpstr>Model Training - Missile</vt:lpstr>
      <vt:lpstr>How does the Guidance system work</vt:lpstr>
      <vt:lpstr>References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sasank gupta</dc:creator>
  <cp:lastModifiedBy>sasank gupta</cp:lastModifiedBy>
  <cp:revision>1</cp:revision>
  <dcterms:created xsi:type="dcterms:W3CDTF">2024-04-19T21:50:03Z</dcterms:created>
  <dcterms:modified xsi:type="dcterms:W3CDTF">2024-04-19T23:43:40Z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